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2.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heme/themeOverride1.xml" ContentType="application/vnd.openxmlformats-officedocument.themeOverr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heme/themeOverride2.xml" ContentType="application/vnd.openxmlformats-officedocument.themeOverr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heme/themeOverride3.xml" ContentType="application/vnd.openxmlformats-officedocument.themeOverr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heme/themeOverride4.xml" ContentType="application/vnd.openxmlformats-officedocument.themeOverride+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theme/theme3.xml" ContentType="application/vnd.openxmlformats-officedocument.them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heme/themeOverride5.xml" ContentType="application/vnd.openxmlformats-officedocument.themeOverr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theme/theme4.xml" ContentType="application/vnd.openxmlformats-officedocument.theme+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heme/themeOverride6.xml" ContentType="application/vnd.openxmlformats-officedocument.themeOverride+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heme/themeOverride7.xml" ContentType="application/vnd.openxmlformats-officedocument.themeOverr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heme/themeOverride8.xml" ContentType="application/vnd.openxmlformats-officedocument.themeOverride+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heme/themeOverride9.xml" ContentType="application/vnd.openxmlformats-officedocument.themeOverride+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heme/themeOverride10.xml" ContentType="application/vnd.openxmlformats-officedocument.themeOverride+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heme/themeOverride11.xml" ContentType="application/vnd.openxmlformats-officedocument.themeOverride+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theme/theme5.xml" ContentType="application/vnd.openxmlformats-officedocument.theme+xml"/>
  <Override PartName="/ppt/tags/tag632.xml" ContentType="application/vnd.openxmlformats-officedocument.presentationml.tags+xml"/>
  <Override PartName="/ppt/tags/tag633.xml" ContentType="application/vnd.openxmlformats-officedocument.presentationml.tags+xml"/>
  <Override PartName="/ppt/theme/themeOverride12.xml" ContentType="application/vnd.openxmlformats-officedocument.themeOverride+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heme/themeOverride13.xml" ContentType="application/vnd.openxmlformats-officedocument.themeOverride+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5" r:id="rId2"/>
    <p:sldMasterId id="2147485380" r:id="rId3"/>
    <p:sldMasterId id="2147485387" r:id="rId4"/>
    <p:sldMasterId id="2147485633" r:id="rId5"/>
  </p:sldMasterIdLst>
  <p:notesMasterIdLst>
    <p:notesMasterId r:id="rId13"/>
  </p:notesMasterIdLst>
  <p:handoutMasterIdLst>
    <p:handoutMasterId r:id="rId14"/>
  </p:handoutMasterIdLst>
  <p:sldIdLst>
    <p:sldId id="2147483633" r:id="rId6"/>
    <p:sldId id="2147483640" r:id="rId7"/>
    <p:sldId id="2147483639" r:id="rId8"/>
    <p:sldId id="2147483635" r:id="rId9"/>
    <p:sldId id="2147483634" r:id="rId10"/>
    <p:sldId id="2147483638" r:id="rId11"/>
    <p:sldId id="2147483641" r:id="rId12"/>
  </p:sldIdLst>
  <p:sldSz cx="12192000" cy="6858000"/>
  <p:notesSz cx="6950075" cy="9236075"/>
  <p:custShowLst>
    <p:custShow name="Format Guide Workshop" id="0">
      <p:sldLst/>
    </p:custShow>
  </p:custShowLst>
  <p:custDataLst>
    <p:tags r:id="rId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99"/>
    <a:srgbClr val="FF9933"/>
    <a:srgbClr val="F2F2F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3C2825-EED4-488A-8398-684927F022E8}" v="354" dt="2025-07-11T09:04:24.9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6323" autoAdjust="0"/>
  </p:normalViewPr>
  <p:slideViewPr>
    <p:cSldViewPr snapToGrid="0">
      <p:cViewPr varScale="1">
        <p:scale>
          <a:sx n="63" d="100"/>
          <a:sy n="63" d="100"/>
        </p:scale>
        <p:origin x="804" y="5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0"/>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man Das" userId="48a07445-4675-4748-acc3-eb500a5ddf20" providerId="ADAL" clId="{853C2825-EED4-488A-8398-684927F022E8}"/>
    <pc:docChg chg="undo custSel addSld delSld modSld sldOrd">
      <pc:chgData name="Suman Das" userId="48a07445-4675-4748-acc3-eb500a5ddf20" providerId="ADAL" clId="{853C2825-EED4-488A-8398-684927F022E8}" dt="2025-07-11T09:04:33.890" v="2907" actId="6549"/>
      <pc:docMkLst>
        <pc:docMk/>
      </pc:docMkLst>
      <pc:sldChg chg="modSp mod">
        <pc:chgData name="Suman Das" userId="48a07445-4675-4748-acc3-eb500a5ddf20" providerId="ADAL" clId="{853C2825-EED4-488A-8398-684927F022E8}" dt="2025-07-09T03:41:01.477" v="1499" actId="20577"/>
        <pc:sldMkLst>
          <pc:docMk/>
          <pc:sldMk cId="3498948193" sldId="2147483633"/>
        </pc:sldMkLst>
        <pc:spChg chg="mod">
          <ac:chgData name="Suman Das" userId="48a07445-4675-4748-acc3-eb500a5ddf20" providerId="ADAL" clId="{853C2825-EED4-488A-8398-684927F022E8}" dt="2025-07-09T03:39:50.325" v="1451" actId="20577"/>
          <ac:spMkLst>
            <pc:docMk/>
            <pc:sldMk cId="3498948193" sldId="2147483633"/>
            <ac:spMk id="13" creationId="{85BD38B1-399E-8A78-1989-279D1F3CC504}"/>
          </ac:spMkLst>
        </pc:spChg>
        <pc:spChg chg="mod">
          <ac:chgData name="Suman Das" userId="48a07445-4675-4748-acc3-eb500a5ddf20" providerId="ADAL" clId="{853C2825-EED4-488A-8398-684927F022E8}" dt="2025-07-09T03:41:01.477" v="1499" actId="20577"/>
          <ac:spMkLst>
            <pc:docMk/>
            <pc:sldMk cId="3498948193" sldId="2147483633"/>
            <ac:spMk id="21" creationId="{EC336CEE-EFDB-AE81-4AD4-3ADBF6EA6AE3}"/>
          </ac:spMkLst>
        </pc:spChg>
      </pc:sldChg>
      <pc:sldChg chg="addSp delSp modSp mod ord">
        <pc:chgData name="Suman Das" userId="48a07445-4675-4748-acc3-eb500a5ddf20" providerId="ADAL" clId="{853C2825-EED4-488A-8398-684927F022E8}" dt="2025-07-10T09:54:42.960" v="2218"/>
        <pc:sldMkLst>
          <pc:docMk/>
          <pc:sldMk cId="3233935096" sldId="2147483634"/>
        </pc:sldMkLst>
        <pc:spChg chg="mod">
          <ac:chgData name="Suman Das" userId="48a07445-4675-4748-acc3-eb500a5ddf20" providerId="ADAL" clId="{853C2825-EED4-488A-8398-684927F022E8}" dt="2025-07-08T10:35:01.403" v="417" actId="115"/>
          <ac:spMkLst>
            <pc:docMk/>
            <pc:sldMk cId="3233935096" sldId="2147483634"/>
            <ac:spMk id="2" creationId="{C0469816-B027-203D-E22A-366253A147DB}"/>
          </ac:spMkLst>
        </pc:spChg>
        <pc:spChg chg="add mod">
          <ac:chgData name="Suman Das" userId="48a07445-4675-4748-acc3-eb500a5ddf20" providerId="ADAL" clId="{853C2825-EED4-488A-8398-684927F022E8}" dt="2025-07-08T10:49:32.468" v="660" actId="1076"/>
          <ac:spMkLst>
            <pc:docMk/>
            <pc:sldMk cId="3233935096" sldId="2147483634"/>
            <ac:spMk id="6" creationId="{35B74D9F-BDA1-2302-3EA7-00469C5B9E20}"/>
          </ac:spMkLst>
        </pc:spChg>
        <pc:spChg chg="add mod">
          <ac:chgData name="Suman Das" userId="48a07445-4675-4748-acc3-eb500a5ddf20" providerId="ADAL" clId="{853C2825-EED4-488A-8398-684927F022E8}" dt="2025-07-08T10:01:59.621" v="126" actId="164"/>
          <ac:spMkLst>
            <pc:docMk/>
            <pc:sldMk cId="3233935096" sldId="2147483634"/>
            <ac:spMk id="7" creationId="{E2B00376-696D-0DD6-C57B-B1E0F38FAC01}"/>
          </ac:spMkLst>
        </pc:spChg>
        <pc:spChg chg="add mod">
          <ac:chgData name="Suman Das" userId="48a07445-4675-4748-acc3-eb500a5ddf20" providerId="ADAL" clId="{853C2825-EED4-488A-8398-684927F022E8}" dt="2025-07-08T10:05:04.546" v="242" actId="113"/>
          <ac:spMkLst>
            <pc:docMk/>
            <pc:sldMk cId="3233935096" sldId="2147483634"/>
            <ac:spMk id="10" creationId="{23D4E9C6-4CF9-D431-163F-D2ECC4FA9295}"/>
          </ac:spMkLst>
        </pc:spChg>
        <pc:spChg chg="add del mod">
          <ac:chgData name="Suman Das" userId="48a07445-4675-4748-acc3-eb500a5ddf20" providerId="ADAL" clId="{853C2825-EED4-488A-8398-684927F022E8}" dt="2025-07-10T09:47:42.765" v="1880" actId="478"/>
          <ac:spMkLst>
            <pc:docMk/>
            <pc:sldMk cId="3233935096" sldId="2147483634"/>
            <ac:spMk id="11" creationId="{741078CE-13DD-119C-A278-FA30CB4FEF78}"/>
          </ac:spMkLst>
        </pc:spChg>
        <pc:spChg chg="add mod">
          <ac:chgData name="Suman Das" userId="48a07445-4675-4748-acc3-eb500a5ddf20" providerId="ADAL" clId="{853C2825-EED4-488A-8398-684927F022E8}" dt="2025-07-08T10:35:23.145" v="450" actId="115"/>
          <ac:spMkLst>
            <pc:docMk/>
            <pc:sldMk cId="3233935096" sldId="2147483634"/>
            <ac:spMk id="12" creationId="{1DE3FCD7-55FB-FD5D-A28B-5E04825AF229}"/>
          </ac:spMkLst>
        </pc:spChg>
        <pc:grpChg chg="add mod">
          <ac:chgData name="Suman Das" userId="48a07445-4675-4748-acc3-eb500a5ddf20" providerId="ADAL" clId="{853C2825-EED4-488A-8398-684927F022E8}" dt="2025-07-08T10:02:36.578" v="134" actId="1076"/>
          <ac:grpSpMkLst>
            <pc:docMk/>
            <pc:sldMk cId="3233935096" sldId="2147483634"/>
            <ac:grpSpMk id="8" creationId="{2BD1752C-5FF0-D41D-75F3-E2B6950CFFF6}"/>
          </ac:grpSpMkLst>
        </pc:grpChg>
        <pc:graphicFrameChg chg="add mod modGraphic">
          <ac:chgData name="Suman Das" userId="48a07445-4675-4748-acc3-eb500a5ddf20" providerId="ADAL" clId="{853C2825-EED4-488A-8398-684927F022E8}" dt="2025-07-08T10:02:39.375" v="135" actId="1076"/>
          <ac:graphicFrameMkLst>
            <pc:docMk/>
            <pc:sldMk cId="3233935096" sldId="2147483634"/>
            <ac:graphicFrameMk id="9" creationId="{698C77AB-838A-CC89-477A-D0DA55FFBD5E}"/>
          </ac:graphicFrameMkLst>
        </pc:graphicFrameChg>
        <pc:picChg chg="mod">
          <ac:chgData name="Suman Das" userId="48a07445-4675-4748-acc3-eb500a5ddf20" providerId="ADAL" clId="{853C2825-EED4-488A-8398-684927F022E8}" dt="2025-07-08T10:01:59.621" v="126" actId="164"/>
          <ac:picMkLst>
            <pc:docMk/>
            <pc:sldMk cId="3233935096" sldId="2147483634"/>
            <ac:picMk id="5" creationId="{594BA82F-4E2F-4C8E-4146-D34BDE2FC02F}"/>
          </ac:picMkLst>
        </pc:picChg>
      </pc:sldChg>
      <pc:sldChg chg="addSp delSp modSp mod">
        <pc:chgData name="Suman Das" userId="48a07445-4675-4748-acc3-eb500a5ddf20" providerId="ADAL" clId="{853C2825-EED4-488A-8398-684927F022E8}" dt="2025-07-10T10:32:42.203" v="2439" actId="1076"/>
        <pc:sldMkLst>
          <pc:docMk/>
          <pc:sldMk cId="1748086748" sldId="2147483635"/>
        </pc:sldMkLst>
        <pc:spChg chg="add del mod">
          <ac:chgData name="Suman Das" userId="48a07445-4675-4748-acc3-eb500a5ddf20" providerId="ADAL" clId="{853C2825-EED4-488A-8398-684927F022E8}" dt="2025-07-10T09:55:28.852" v="2223" actId="478"/>
          <ac:spMkLst>
            <pc:docMk/>
            <pc:sldMk cId="1748086748" sldId="2147483635"/>
            <ac:spMk id="2" creationId="{20903978-D55B-6386-CF04-277C7BFAEB68}"/>
          </ac:spMkLst>
        </pc:spChg>
        <pc:spChg chg="add del mod">
          <ac:chgData name="Suman Das" userId="48a07445-4675-4748-acc3-eb500a5ddf20" providerId="ADAL" clId="{853C2825-EED4-488A-8398-684927F022E8}" dt="2025-07-10T10:31:02.484" v="2431" actId="1076"/>
          <ac:spMkLst>
            <pc:docMk/>
            <pc:sldMk cId="1748086748" sldId="2147483635"/>
            <ac:spMk id="5" creationId="{1E30D7F0-7438-16D8-5143-F2E8399A1237}"/>
          </ac:spMkLst>
        </pc:spChg>
        <pc:spChg chg="add del mod">
          <ac:chgData name="Suman Das" userId="48a07445-4675-4748-acc3-eb500a5ddf20" providerId="ADAL" clId="{853C2825-EED4-488A-8398-684927F022E8}" dt="2025-07-10T09:54:51.215" v="2219" actId="478"/>
          <ac:spMkLst>
            <pc:docMk/>
            <pc:sldMk cId="1748086748" sldId="2147483635"/>
            <ac:spMk id="11" creationId="{C37526E9-5DE5-C02E-E065-E6BD60507932}"/>
          </ac:spMkLst>
        </pc:spChg>
        <pc:spChg chg="add mod">
          <ac:chgData name="Suman Das" userId="48a07445-4675-4748-acc3-eb500a5ddf20" providerId="ADAL" clId="{853C2825-EED4-488A-8398-684927F022E8}" dt="2025-07-10T09:56:12.647" v="2265" actId="1076"/>
          <ac:spMkLst>
            <pc:docMk/>
            <pc:sldMk cId="1748086748" sldId="2147483635"/>
            <ac:spMk id="12" creationId="{3E6C251B-5B32-66CA-7A2A-49114A9E4CE5}"/>
          </ac:spMkLst>
        </pc:spChg>
        <pc:spChg chg="add mod">
          <ac:chgData name="Suman Das" userId="48a07445-4675-4748-acc3-eb500a5ddf20" providerId="ADAL" clId="{853C2825-EED4-488A-8398-684927F022E8}" dt="2025-07-10T10:30:55.373" v="2430" actId="1035"/>
          <ac:spMkLst>
            <pc:docMk/>
            <pc:sldMk cId="1748086748" sldId="2147483635"/>
            <ac:spMk id="13" creationId="{9519C18D-FCEE-E731-3A59-617BB57DBD4C}"/>
          </ac:spMkLst>
        </pc:spChg>
        <pc:spChg chg="add mod">
          <ac:chgData name="Suman Das" userId="48a07445-4675-4748-acc3-eb500a5ddf20" providerId="ADAL" clId="{853C2825-EED4-488A-8398-684927F022E8}" dt="2025-07-10T10:32:42.203" v="2439" actId="1076"/>
          <ac:spMkLst>
            <pc:docMk/>
            <pc:sldMk cId="1748086748" sldId="2147483635"/>
            <ac:spMk id="16" creationId="{CD4C13C2-4B46-A044-3A0D-20FC4FE66132}"/>
          </ac:spMkLst>
        </pc:spChg>
        <pc:graphicFrameChg chg="mod modGraphic">
          <ac:chgData name="Suman Das" userId="48a07445-4675-4748-acc3-eb500a5ddf20" providerId="ADAL" clId="{853C2825-EED4-488A-8398-684927F022E8}" dt="2025-07-10T10:31:15.195" v="2435" actId="14734"/>
          <ac:graphicFrameMkLst>
            <pc:docMk/>
            <pc:sldMk cId="1748086748" sldId="2147483635"/>
            <ac:graphicFrameMk id="3" creationId="{33FEE19D-25B1-34B0-CE9D-C0AA1A02D964}"/>
          </ac:graphicFrameMkLst>
        </pc:graphicFrameChg>
        <pc:graphicFrameChg chg="add mod">
          <ac:chgData name="Suman Das" userId="48a07445-4675-4748-acc3-eb500a5ddf20" providerId="ADAL" clId="{853C2825-EED4-488A-8398-684927F022E8}" dt="2025-07-10T10:03:55.806" v="2294"/>
          <ac:graphicFrameMkLst>
            <pc:docMk/>
            <pc:sldMk cId="1748086748" sldId="2147483635"/>
            <ac:graphicFrameMk id="4" creationId="{2D362D21-632A-C66A-D051-FBA17A7CBF80}"/>
          </ac:graphicFrameMkLst>
        </pc:graphicFrameChg>
        <pc:graphicFrameChg chg="add del mod modGraphic">
          <ac:chgData name="Suman Das" userId="48a07445-4675-4748-acc3-eb500a5ddf20" providerId="ADAL" clId="{853C2825-EED4-488A-8398-684927F022E8}" dt="2025-07-10T10:15:39.552" v="2339" actId="478"/>
          <ac:graphicFrameMkLst>
            <pc:docMk/>
            <pc:sldMk cId="1748086748" sldId="2147483635"/>
            <ac:graphicFrameMk id="6" creationId="{FF35E528-8AD3-DDAF-61C7-55A1EF648AFF}"/>
          </ac:graphicFrameMkLst>
        </pc:graphicFrameChg>
        <pc:graphicFrameChg chg="add del mod">
          <ac:chgData name="Suman Das" userId="48a07445-4675-4748-acc3-eb500a5ddf20" providerId="ADAL" clId="{853C2825-EED4-488A-8398-684927F022E8}" dt="2025-07-10T10:16:41.212" v="2342" actId="478"/>
          <ac:graphicFrameMkLst>
            <pc:docMk/>
            <pc:sldMk cId="1748086748" sldId="2147483635"/>
            <ac:graphicFrameMk id="7" creationId="{CCE16646-CB36-7C26-75E8-06554E3CD5D3}"/>
          </ac:graphicFrameMkLst>
        </pc:graphicFrameChg>
        <pc:graphicFrameChg chg="add mod">
          <ac:chgData name="Suman Das" userId="48a07445-4675-4748-acc3-eb500a5ddf20" providerId="ADAL" clId="{853C2825-EED4-488A-8398-684927F022E8}" dt="2025-07-10T10:16:42.523" v="2343"/>
          <ac:graphicFrameMkLst>
            <pc:docMk/>
            <pc:sldMk cId="1748086748" sldId="2147483635"/>
            <ac:graphicFrameMk id="8" creationId="{4288FC30-1EA1-40AF-B6FA-B993955EB644}"/>
          </ac:graphicFrameMkLst>
        </pc:graphicFrameChg>
        <pc:graphicFrameChg chg="add mod modGraphic">
          <ac:chgData name="Suman Das" userId="48a07445-4675-4748-acc3-eb500a5ddf20" providerId="ADAL" clId="{853C2825-EED4-488A-8398-684927F022E8}" dt="2025-07-10T10:30:07.072" v="2409" actId="1076"/>
          <ac:graphicFrameMkLst>
            <pc:docMk/>
            <pc:sldMk cId="1748086748" sldId="2147483635"/>
            <ac:graphicFrameMk id="9" creationId="{F12E6C62-DF0D-8DF6-DD68-1967109B1C00}"/>
          </ac:graphicFrameMkLst>
        </pc:graphicFrameChg>
        <pc:graphicFrameChg chg="add del mod modGraphic">
          <ac:chgData name="Suman Das" userId="48a07445-4675-4748-acc3-eb500a5ddf20" providerId="ADAL" clId="{853C2825-EED4-488A-8398-684927F022E8}" dt="2025-07-10T10:03:54.075" v="2293" actId="478"/>
          <ac:graphicFrameMkLst>
            <pc:docMk/>
            <pc:sldMk cId="1748086748" sldId="2147483635"/>
            <ac:graphicFrameMk id="17" creationId="{38E5F92D-6059-8464-FC96-59C919D03DE1}"/>
          </ac:graphicFrameMkLst>
        </pc:graphicFrameChg>
      </pc:sldChg>
      <pc:sldChg chg="addSp delSp modSp new del mod">
        <pc:chgData name="Suman Das" userId="48a07445-4675-4748-acc3-eb500a5ddf20" providerId="ADAL" clId="{853C2825-EED4-488A-8398-684927F022E8}" dt="2025-07-08T10:37:01.134" v="571" actId="47"/>
        <pc:sldMkLst>
          <pc:docMk/>
          <pc:sldMk cId="916144845" sldId="2147483636"/>
        </pc:sldMkLst>
      </pc:sldChg>
      <pc:sldChg chg="addSp delSp modSp new add del mod">
        <pc:chgData name="Suman Das" userId="48a07445-4675-4748-acc3-eb500a5ddf20" providerId="ADAL" clId="{853C2825-EED4-488A-8398-684927F022E8}" dt="2025-07-09T03:20:23.480" v="1322" actId="47"/>
        <pc:sldMkLst>
          <pc:docMk/>
          <pc:sldMk cId="1254437257" sldId="2147483637"/>
        </pc:sldMkLst>
      </pc:sldChg>
      <pc:sldChg chg="addSp delSp modSp new mod">
        <pc:chgData name="Suman Das" userId="48a07445-4675-4748-acc3-eb500a5ddf20" providerId="ADAL" clId="{853C2825-EED4-488A-8398-684927F022E8}" dt="2025-07-11T09:04:33.890" v="2907" actId="6549"/>
        <pc:sldMkLst>
          <pc:docMk/>
          <pc:sldMk cId="4082168111" sldId="2147483638"/>
        </pc:sldMkLst>
        <pc:spChg chg="add mod">
          <ac:chgData name="Suman Das" userId="48a07445-4675-4748-acc3-eb500a5ddf20" providerId="ADAL" clId="{853C2825-EED4-488A-8398-684927F022E8}" dt="2025-07-11T09:04:33.890" v="2907" actId="6549"/>
          <ac:spMkLst>
            <pc:docMk/>
            <pc:sldMk cId="4082168111" sldId="2147483638"/>
            <ac:spMk id="4" creationId="{5145D17D-BF30-7073-91E0-6F9B40C2BDD1}"/>
          </ac:spMkLst>
        </pc:spChg>
        <pc:graphicFrameChg chg="add mod modGraphic">
          <ac:chgData name="Suman Das" userId="48a07445-4675-4748-acc3-eb500a5ddf20" providerId="ADAL" clId="{853C2825-EED4-488A-8398-684927F022E8}" dt="2025-07-11T08:55:47.827" v="2618" actId="20577"/>
          <ac:graphicFrameMkLst>
            <pc:docMk/>
            <pc:sldMk cId="4082168111" sldId="2147483638"/>
            <ac:graphicFrameMk id="14" creationId="{9A96E313-6124-5793-1176-7C0162CC8332}"/>
          </ac:graphicFrameMkLst>
        </pc:graphicFrameChg>
        <pc:picChg chg="add del mod">
          <ac:chgData name="Suman Das" userId="48a07445-4675-4748-acc3-eb500a5ddf20" providerId="ADAL" clId="{853C2825-EED4-488A-8398-684927F022E8}" dt="2025-07-10T10:33:03.662" v="2440" actId="478"/>
          <ac:picMkLst>
            <pc:docMk/>
            <pc:sldMk cId="4082168111" sldId="2147483638"/>
            <ac:picMk id="5" creationId="{6C6C53D6-F373-0113-6C12-7B1DCE4863AB}"/>
          </ac:picMkLst>
        </pc:picChg>
      </pc:sldChg>
      <pc:sldChg chg="addSp delSp modSp new mod ord">
        <pc:chgData name="Suman Das" userId="48a07445-4675-4748-acc3-eb500a5ddf20" providerId="ADAL" clId="{853C2825-EED4-488A-8398-684927F022E8}" dt="2025-07-11T04:56:59.723" v="2542" actId="1035"/>
        <pc:sldMkLst>
          <pc:docMk/>
          <pc:sldMk cId="4088502916" sldId="2147483639"/>
        </pc:sldMkLst>
        <pc:spChg chg="add mod">
          <ac:chgData name="Suman Das" userId="48a07445-4675-4748-acc3-eb500a5ddf20" providerId="ADAL" clId="{853C2825-EED4-488A-8398-684927F022E8}" dt="2025-07-11T04:56:59.723" v="2542" actId="1035"/>
          <ac:spMkLst>
            <pc:docMk/>
            <pc:sldMk cId="4088502916" sldId="2147483639"/>
            <ac:spMk id="4" creationId="{FF471AA8-82DC-1D51-049A-DB095E3D95F3}"/>
          </ac:spMkLst>
        </pc:spChg>
        <pc:spChg chg="add mod">
          <ac:chgData name="Suman Das" userId="48a07445-4675-4748-acc3-eb500a5ddf20" providerId="ADAL" clId="{853C2825-EED4-488A-8398-684927F022E8}" dt="2025-07-10T09:53:19.277" v="2152" actId="120"/>
          <ac:spMkLst>
            <pc:docMk/>
            <pc:sldMk cId="4088502916" sldId="2147483639"/>
            <ac:spMk id="6" creationId="{99679970-3076-98FF-73CE-2E5E4AD63A59}"/>
          </ac:spMkLst>
        </pc:spChg>
        <pc:graphicFrameChg chg="add mod">
          <ac:chgData name="Suman Das" userId="48a07445-4675-4748-acc3-eb500a5ddf20" providerId="ADAL" clId="{853C2825-EED4-488A-8398-684927F022E8}" dt="2025-07-10T08:57:38.065" v="1647"/>
          <ac:graphicFrameMkLst>
            <pc:docMk/>
            <pc:sldMk cId="4088502916" sldId="2147483639"/>
            <ac:graphicFrameMk id="2" creationId="{0487454D-0856-E492-7664-FBD6D548440F}"/>
          </ac:graphicFrameMkLst>
        </pc:graphicFrameChg>
        <pc:graphicFrameChg chg="add del mod modGraphic">
          <ac:chgData name="Suman Das" userId="48a07445-4675-4748-acc3-eb500a5ddf20" providerId="ADAL" clId="{853C2825-EED4-488A-8398-684927F022E8}" dt="2025-07-10T09:48:55.387" v="1949" actId="21"/>
          <ac:graphicFrameMkLst>
            <pc:docMk/>
            <pc:sldMk cId="4088502916" sldId="2147483639"/>
            <ac:graphicFrameMk id="3" creationId="{ABA557E9-10EA-0410-958F-F93C52BC6AE2}"/>
          </ac:graphicFrameMkLst>
        </pc:graphicFrameChg>
        <pc:graphicFrameChg chg="add mod modGraphic">
          <ac:chgData name="Suman Das" userId="48a07445-4675-4748-acc3-eb500a5ddf20" providerId="ADAL" clId="{853C2825-EED4-488A-8398-684927F022E8}" dt="2025-07-11T04:52:50.454" v="2533" actId="207"/>
          <ac:graphicFrameMkLst>
            <pc:docMk/>
            <pc:sldMk cId="4088502916" sldId="2147483639"/>
            <ac:graphicFrameMk id="5" creationId="{ABA557E9-10EA-0410-958F-F93C52BC6AE2}"/>
          </ac:graphicFrameMkLst>
        </pc:graphicFrameChg>
      </pc:sldChg>
      <pc:sldChg chg="addSp delSp modSp new del mod">
        <pc:chgData name="Suman Das" userId="48a07445-4675-4748-acc3-eb500a5ddf20" providerId="ADAL" clId="{853C2825-EED4-488A-8398-684927F022E8}" dt="2025-07-09T03:36:00.746" v="1388" actId="47"/>
        <pc:sldMkLst>
          <pc:docMk/>
          <pc:sldMk cId="4099836533" sldId="2147483639"/>
        </pc:sldMkLst>
      </pc:sldChg>
      <pc:sldChg chg="addSp delSp modSp new mod ord">
        <pc:chgData name="Suman Das" userId="48a07445-4675-4748-acc3-eb500a5ddf20" providerId="ADAL" clId="{853C2825-EED4-488A-8398-684927F022E8}" dt="2025-07-10T10:28:43.910" v="2402" actId="20577"/>
        <pc:sldMkLst>
          <pc:docMk/>
          <pc:sldMk cId="2275007024" sldId="2147483640"/>
        </pc:sldMkLst>
        <pc:spChg chg="add mod">
          <ac:chgData name="Suman Das" userId="48a07445-4675-4748-acc3-eb500a5ddf20" providerId="ADAL" clId="{853C2825-EED4-488A-8398-684927F022E8}" dt="2025-07-10T09:53:57.504" v="2188" actId="2711"/>
          <ac:spMkLst>
            <pc:docMk/>
            <pc:sldMk cId="2275007024" sldId="2147483640"/>
            <ac:spMk id="3" creationId="{CD7F6ECE-FFCF-12B0-C3B8-1E2A3818563D}"/>
          </ac:spMkLst>
        </pc:spChg>
        <pc:graphicFrameChg chg="add mod modGraphic">
          <ac:chgData name="Suman Das" userId="48a07445-4675-4748-acc3-eb500a5ddf20" providerId="ADAL" clId="{853C2825-EED4-488A-8398-684927F022E8}" dt="2025-07-10T10:28:43.910" v="2402" actId="20577"/>
          <ac:graphicFrameMkLst>
            <pc:docMk/>
            <pc:sldMk cId="2275007024" sldId="2147483640"/>
            <ac:graphicFrameMk id="2" creationId="{3CE1B65F-3C2E-9F50-925B-D29267A893FC}"/>
          </ac:graphicFrameMkLst>
        </pc:graphicFrameChg>
        <pc:graphicFrameChg chg="add del mod">
          <ac:chgData name="Suman Das" userId="48a07445-4675-4748-acc3-eb500a5ddf20" providerId="ADAL" clId="{853C2825-EED4-488A-8398-684927F022E8}" dt="2025-07-10T09:49:25.212" v="1977" actId="21"/>
          <ac:graphicFrameMkLst>
            <pc:docMk/>
            <pc:sldMk cId="2275007024" sldId="2147483640"/>
            <ac:graphicFrameMk id="4" creationId="{ABA557E9-10EA-0410-958F-F93C52BC6AE2}"/>
          </ac:graphicFrameMkLst>
        </pc:graphicFrameChg>
      </pc:sldChg>
      <pc:sldChg chg="addSp delSp modSp new mod">
        <pc:chgData name="Suman Das" userId="48a07445-4675-4748-acc3-eb500a5ddf20" providerId="ADAL" clId="{853C2825-EED4-488A-8398-684927F022E8}" dt="2025-07-11T09:04:24.951" v="2901" actId="115"/>
        <pc:sldMkLst>
          <pc:docMk/>
          <pc:sldMk cId="718714958" sldId="2147483641"/>
        </pc:sldMkLst>
        <pc:spChg chg="add mod">
          <ac:chgData name="Suman Das" userId="48a07445-4675-4748-acc3-eb500a5ddf20" providerId="ADAL" clId="{853C2825-EED4-488A-8398-684927F022E8}" dt="2025-07-11T09:04:24.951" v="2901" actId="115"/>
          <ac:spMkLst>
            <pc:docMk/>
            <pc:sldMk cId="718714958" sldId="2147483641"/>
            <ac:spMk id="3" creationId="{8480F9DC-2A89-F621-8C59-F2D2B274AC77}"/>
          </ac:spMkLst>
        </pc:spChg>
        <pc:spChg chg="add mod">
          <ac:chgData name="Suman Das" userId="48a07445-4675-4748-acc3-eb500a5ddf20" providerId="ADAL" clId="{853C2825-EED4-488A-8398-684927F022E8}" dt="2025-07-11T09:04:08.787" v="2897" actId="1076"/>
          <ac:spMkLst>
            <pc:docMk/>
            <pc:sldMk cId="718714958" sldId="2147483641"/>
            <ac:spMk id="5" creationId="{2B71A027-B167-D2D4-1983-D71862A5C0CF}"/>
          </ac:spMkLst>
        </pc:spChg>
        <pc:spChg chg="add mod">
          <ac:chgData name="Suman Das" userId="48a07445-4675-4748-acc3-eb500a5ddf20" providerId="ADAL" clId="{853C2825-EED4-488A-8398-684927F022E8}" dt="2025-07-11T09:03:59.083" v="2895" actId="1076"/>
          <ac:spMkLst>
            <pc:docMk/>
            <pc:sldMk cId="718714958" sldId="2147483641"/>
            <ac:spMk id="6" creationId="{4817ACC3-DB9A-AE15-4853-67A0BCD98897}"/>
          </ac:spMkLst>
        </pc:spChg>
        <pc:spChg chg="add mod">
          <ac:chgData name="Suman Das" userId="48a07445-4675-4748-acc3-eb500a5ddf20" providerId="ADAL" clId="{853C2825-EED4-488A-8398-684927F022E8}" dt="2025-07-11T09:04:03.618" v="2896" actId="1076"/>
          <ac:spMkLst>
            <pc:docMk/>
            <pc:sldMk cId="718714958" sldId="2147483641"/>
            <ac:spMk id="7" creationId="{BDDB7078-BD2F-CFB4-251A-FA5DE11449C4}"/>
          </ac:spMkLst>
        </pc:spChg>
        <pc:spChg chg="add del mod">
          <ac:chgData name="Suman Das" userId="48a07445-4675-4748-acc3-eb500a5ddf20" providerId="ADAL" clId="{853C2825-EED4-488A-8398-684927F022E8}" dt="2025-07-11T09:01:49.281" v="2710" actId="21"/>
          <ac:spMkLst>
            <pc:docMk/>
            <pc:sldMk cId="718714958" sldId="2147483641"/>
            <ac:spMk id="8" creationId="{4B9BE6A5-351B-299B-B061-C106071C97FB}"/>
          </ac:spMkLst>
        </pc:spChg>
        <pc:spChg chg="add mod">
          <ac:chgData name="Suman Das" userId="48a07445-4675-4748-acc3-eb500a5ddf20" providerId="ADAL" clId="{853C2825-EED4-488A-8398-684927F022E8}" dt="2025-07-11T09:04:08.787" v="2897" actId="1076"/>
          <ac:spMkLst>
            <pc:docMk/>
            <pc:sldMk cId="718714958" sldId="2147483641"/>
            <ac:spMk id="9" creationId="{4B9BE6A5-351B-299B-B061-C106071C97FB}"/>
          </ac:spMkLst>
        </pc:spChg>
        <pc:spChg chg="add mod">
          <ac:chgData name="Suman Das" userId="48a07445-4675-4748-acc3-eb500a5ddf20" providerId="ADAL" clId="{853C2825-EED4-488A-8398-684927F022E8}" dt="2025-07-11T09:03:59.083" v="2895" actId="1076"/>
          <ac:spMkLst>
            <pc:docMk/>
            <pc:sldMk cId="718714958" sldId="2147483641"/>
            <ac:spMk id="10" creationId="{EC1BF213-BB9F-46A3-71C1-61E8F4034BC5}"/>
          </ac:spMkLst>
        </pc:spChg>
        <pc:spChg chg="add mod">
          <ac:chgData name="Suman Das" userId="48a07445-4675-4748-acc3-eb500a5ddf20" providerId="ADAL" clId="{853C2825-EED4-488A-8398-684927F022E8}" dt="2025-07-11T09:04:03.618" v="2896" actId="1076"/>
          <ac:spMkLst>
            <pc:docMk/>
            <pc:sldMk cId="718714958" sldId="2147483641"/>
            <ac:spMk id="11" creationId="{2D34B9EE-BF52-5AF3-ACF5-ABBC33DE22FB}"/>
          </ac:spMkLst>
        </pc:spChg>
        <pc:grpChg chg="add mod">
          <ac:chgData name="Suman Das" userId="48a07445-4675-4748-acc3-eb500a5ddf20" providerId="ADAL" clId="{853C2825-EED4-488A-8398-684927F022E8}" dt="2025-07-11T09:04:03.618" v="2896" actId="1076"/>
          <ac:grpSpMkLst>
            <pc:docMk/>
            <pc:sldMk cId="718714958" sldId="2147483641"/>
            <ac:grpSpMk id="12" creationId="{91D2D0D1-5E74-E0BF-1CC3-1EA060FF2072}"/>
          </ac:grpSpMkLst>
        </pc:grpChg>
        <pc:grpChg chg="add mod">
          <ac:chgData name="Suman Das" userId="48a07445-4675-4748-acc3-eb500a5ddf20" providerId="ADAL" clId="{853C2825-EED4-488A-8398-684927F022E8}" dt="2025-07-11T09:03:59.083" v="2895" actId="1076"/>
          <ac:grpSpMkLst>
            <pc:docMk/>
            <pc:sldMk cId="718714958" sldId="2147483641"/>
            <ac:grpSpMk id="13" creationId="{3553832C-26E3-BC4C-A48C-E03788876392}"/>
          </ac:grpSpMkLst>
        </pc:grpChg>
        <pc:grpChg chg="add mod">
          <ac:chgData name="Suman Das" userId="48a07445-4675-4748-acc3-eb500a5ddf20" providerId="ADAL" clId="{853C2825-EED4-488A-8398-684927F022E8}" dt="2025-07-11T09:04:08.787" v="2897" actId="1076"/>
          <ac:grpSpMkLst>
            <pc:docMk/>
            <pc:sldMk cId="718714958" sldId="2147483641"/>
            <ac:grpSpMk id="14" creationId="{DD8823DB-0D2C-3661-A0B5-8EDD5BB604A4}"/>
          </ac:grpSpMkLst>
        </pc:grpChg>
        <pc:picChg chg="add mod">
          <ac:chgData name="Suman Das" userId="48a07445-4675-4748-acc3-eb500a5ddf20" providerId="ADAL" clId="{853C2825-EED4-488A-8398-684927F022E8}" dt="2025-07-11T09:04:19.482" v="2899" actId="1076"/>
          <ac:picMkLst>
            <pc:docMk/>
            <pc:sldMk cId="718714958" sldId="2147483641"/>
            <ac:picMk id="2" creationId="{25AC743B-80BE-2922-25A7-477FE428AA76}"/>
          </ac:picMkLst>
        </pc:picChg>
        <pc:picChg chg="add del mod modCrop">
          <ac:chgData name="Suman Das" userId="48a07445-4675-4748-acc3-eb500a5ddf20" providerId="ADAL" clId="{853C2825-EED4-488A-8398-684927F022E8}" dt="2025-07-11T09:00:20.736" v="2688" actId="478"/>
          <ac:picMkLst>
            <pc:docMk/>
            <pc:sldMk cId="718714958" sldId="2147483641"/>
            <ac:picMk id="4" creationId="{D78F6126-8A74-18D7-57FC-7FDC2C23E7AD}"/>
          </ac:picMkLst>
        </pc:picChg>
      </pc:sldChg>
      <pc:sldChg chg="addSp delSp modSp new del mod">
        <pc:chgData name="Suman Das" userId="48a07445-4675-4748-acc3-eb500a5ddf20" providerId="ADAL" clId="{853C2825-EED4-488A-8398-684927F022E8}" dt="2025-07-11T08:55:53.935" v="2619" actId="47"/>
        <pc:sldMkLst>
          <pc:docMk/>
          <pc:sldMk cId="1169336339" sldId="2147483641"/>
        </pc:sldMkLst>
        <pc:picChg chg="add del mod">
          <ac:chgData name="Suman Das" userId="48a07445-4675-4748-acc3-eb500a5ddf20" providerId="ADAL" clId="{853C2825-EED4-488A-8398-684927F022E8}" dt="2025-07-11T05:00:30.408" v="2547" actId="478"/>
          <ac:picMkLst>
            <pc:docMk/>
            <pc:sldMk cId="1169336339" sldId="2147483641"/>
            <ac:picMk id="2" creationId="{73AD82DE-76F8-DC7D-B907-A37D376EEC2E}"/>
          </ac:picMkLst>
        </pc:picChg>
        <pc:picChg chg="add del mod">
          <ac:chgData name="Suman Das" userId="48a07445-4675-4748-acc3-eb500a5ddf20" providerId="ADAL" clId="{853C2825-EED4-488A-8398-684927F022E8}" dt="2025-07-11T05:00:39.941" v="2550" actId="478"/>
          <ac:picMkLst>
            <pc:docMk/>
            <pc:sldMk cId="1169336339" sldId="2147483641"/>
            <ac:picMk id="3" creationId="{2532AC15-4C61-70EE-F876-2E894AE42D9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7/11/2025</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7/11/2025</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 Id="rId9"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Master" Target="../slideMasters/slideMaster2.xml"/><Relationship Id="rId1" Type="http://schemas.openxmlformats.org/officeDocument/2006/relationships/tags" Target="../tags/tag59.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102.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Master" Target="../slideMasters/slideMaster2.xml"/><Relationship Id="rId1" Type="http://schemas.openxmlformats.org/officeDocument/2006/relationships/tags" Target="../tags/tag60.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103.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Master" Target="../slideMasters/slideMaster2.xml"/><Relationship Id="rId1" Type="http://schemas.openxmlformats.org/officeDocument/2006/relationships/tags" Target="../tags/tag61.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104.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Master" Target="../slideMasters/slideMaster2.xml"/><Relationship Id="rId1" Type="http://schemas.openxmlformats.org/officeDocument/2006/relationships/tags" Target="../tags/tag6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105.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Master" Target="../slideMasters/slideMaster2.xml"/><Relationship Id="rId1" Type="http://schemas.openxmlformats.org/officeDocument/2006/relationships/tags" Target="../tags/tag6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10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Master" Target="../slideMasters/slideMaster2.xml"/><Relationship Id="rId1" Type="http://schemas.openxmlformats.org/officeDocument/2006/relationships/tags" Target="../tags/tag6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6.bin"/></Relationships>
</file>

<file path=ppt/slideLayouts/_rels/slideLayout108.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Master" Target="../slideMasters/slideMaster2.xml"/><Relationship Id="rId1" Type="http://schemas.openxmlformats.org/officeDocument/2006/relationships/tags" Target="../tags/tag67.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5.emf"/></Relationships>
</file>

<file path=ppt/slideLayouts/_rels/slideLayout109.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Master" Target="../slideMasters/slideMaster2.xml"/><Relationship Id="rId1" Type="http://schemas.openxmlformats.org/officeDocument/2006/relationships/tags" Target="../tags/tag68.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15.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Master" Target="../slideMasters/slideMaster2.xml"/><Relationship Id="rId1" Type="http://schemas.openxmlformats.org/officeDocument/2006/relationships/tags" Target="../tags/tag69.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5.emf"/></Relationships>
</file>

<file path=ppt/slideLayouts/_rels/slideLayout111.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Master" Target="../slideMasters/slideMaster2.xml"/><Relationship Id="rId1" Type="http://schemas.openxmlformats.org/officeDocument/2006/relationships/tags" Target="../tags/tag70.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5.emf"/></Relationships>
</file>

<file path=ppt/slideLayouts/_rels/slideLayout11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Master" Target="../slideMasters/slideMaster2.xml"/><Relationship Id="rId1" Type="http://schemas.openxmlformats.org/officeDocument/2006/relationships/tags" Target="../tags/tag71.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1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Master" Target="../slideMasters/slideMaster2.xml"/><Relationship Id="rId1" Type="http://schemas.openxmlformats.org/officeDocument/2006/relationships/tags" Target="../tags/tag72.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5.emf"/></Relationships>
</file>

<file path=ppt/slideLayouts/_rels/slideLayout1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oleObject" Target="../embeddings/oleObject53.bin"/></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image" Target="../media/image17.jpeg"/><Relationship Id="rId5" Type="http://schemas.openxmlformats.org/officeDocument/2006/relationships/image" Target="../media/image2.emf"/><Relationship Id="rId4" Type="http://schemas.openxmlformats.org/officeDocument/2006/relationships/oleObject" Target="../embeddings/oleObject54.bin"/></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Master" Target="../slideMasters/slideMaster2.xml"/><Relationship Id="rId1" Type="http://schemas.openxmlformats.org/officeDocument/2006/relationships/tags" Target="../tags/tag77.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5.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Master" Target="../slideMasters/slideMaster2.xml"/><Relationship Id="rId1" Type="http://schemas.openxmlformats.org/officeDocument/2006/relationships/tags" Target="../tags/tag78.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5.emf"/></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Master" Target="../slideMasters/slideMaster2.xml"/><Relationship Id="rId1" Type="http://schemas.openxmlformats.org/officeDocument/2006/relationships/tags" Target="../tags/tag79.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5.emf"/></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Master" Target="../slideMasters/slideMaster2.xml"/><Relationship Id="rId1" Type="http://schemas.openxmlformats.org/officeDocument/2006/relationships/tags" Target="../tags/tag80.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7.emf"/></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Master" Target="../slideMasters/slideMaster2.xml"/><Relationship Id="rId1" Type="http://schemas.openxmlformats.org/officeDocument/2006/relationships/tags" Target="../tags/tag8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5.emf"/></Relationships>
</file>

<file path=ppt/slideLayouts/_rels/slideLayout12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Master" Target="../slideMasters/slideMaster2.xml"/><Relationship Id="rId1" Type="http://schemas.openxmlformats.org/officeDocument/2006/relationships/tags" Target="../tags/tag82.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Master" Target="../slideMasters/slideMaster2.xml"/><Relationship Id="rId1" Type="http://schemas.openxmlformats.org/officeDocument/2006/relationships/tags" Target="../tags/tag83.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5.emf"/></Relationships>
</file>

<file path=ppt/slideLayouts/_rels/slideLayout13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Master" Target="../slideMasters/slideMaster2.xml"/><Relationship Id="rId1" Type="http://schemas.openxmlformats.org/officeDocument/2006/relationships/tags" Target="../tags/tag84.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5.emf"/></Relationships>
</file>

<file path=ppt/slideLayouts/_rels/slideLayout133.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Master" Target="../slideMasters/slideMaster2.xml"/><Relationship Id="rId1" Type="http://schemas.openxmlformats.org/officeDocument/2006/relationships/tags" Target="../tags/tag85.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15.emf"/></Relationships>
</file>

<file path=ppt/slideLayouts/_rels/slideLayout134.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Master" Target="../slideMasters/slideMaster2.xml"/><Relationship Id="rId1" Type="http://schemas.openxmlformats.org/officeDocument/2006/relationships/tags" Target="../tags/tag86.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5.emf"/></Relationships>
</file>

<file path=ppt/slideLayouts/_rels/slideLayout135.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Master" Target="../slideMasters/slideMaster2.xml"/><Relationship Id="rId1" Type="http://schemas.openxmlformats.org/officeDocument/2006/relationships/tags" Target="../tags/tag8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5.emf"/></Relationships>
</file>

<file path=ppt/slideLayouts/_rels/slideLayout136.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Master" Target="../slideMasters/slideMaster2.xml"/><Relationship Id="rId1" Type="http://schemas.openxmlformats.org/officeDocument/2006/relationships/tags" Target="../tags/tag88.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5.emf"/></Relationships>
</file>

<file path=ppt/slideLayouts/_rels/slideLayout13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Master" Target="../slideMasters/slideMaster2.xml"/><Relationship Id="rId1" Type="http://schemas.openxmlformats.org/officeDocument/2006/relationships/tags" Target="../tags/tag89.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emf"/></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Master" Target="../slideMasters/slideMaster2.xml"/><Relationship Id="rId1" Type="http://schemas.openxmlformats.org/officeDocument/2006/relationships/tags" Target="../tags/tag90.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emf"/></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7.emf"/></Relationships>
</file>

<file path=ppt/slideLayouts/_rels/slideLayout140.xml.rels><?xml version="1.0" encoding="UTF-8" standalone="yes"?>
<Relationships xmlns="http://schemas.openxmlformats.org/package/2006/relationships"><Relationship Id="rId3" Type="http://schemas.openxmlformats.org/officeDocument/2006/relationships/oleObject" Target="../embeddings/oleObject69.bin"/><Relationship Id="rId2" Type="http://schemas.openxmlformats.org/officeDocument/2006/relationships/slideMaster" Target="../slideMasters/slideMaster2.xml"/><Relationship Id="rId1" Type="http://schemas.openxmlformats.org/officeDocument/2006/relationships/tags" Target="../tags/tag91.xml"/><Relationship Id="rId4" Type="http://schemas.openxmlformats.org/officeDocument/2006/relationships/image" Target="../media/image15.emf"/></Relationships>
</file>

<file path=ppt/slideLayouts/_rels/slideLayout141.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Master" Target="../slideMasters/slideMaster2.xml"/><Relationship Id="rId1" Type="http://schemas.openxmlformats.org/officeDocument/2006/relationships/tags" Target="../tags/tag92.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2.emf"/></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oleObject" Target="../embeddings/oleObject71.bin"/><Relationship Id="rId2" Type="http://schemas.openxmlformats.org/officeDocument/2006/relationships/slideMaster" Target="../slideMasters/slideMaster2.xml"/><Relationship Id="rId1" Type="http://schemas.openxmlformats.org/officeDocument/2006/relationships/tags" Target="../tags/tag93.xml"/><Relationship Id="rId6" Type="http://schemas.openxmlformats.org/officeDocument/2006/relationships/image" Target="../media/image12.png"/><Relationship Id="rId5" Type="http://schemas.openxmlformats.org/officeDocument/2006/relationships/image" Target="../media/image17.jpeg"/><Relationship Id="rId4" Type="http://schemas.openxmlformats.org/officeDocument/2006/relationships/image" Target="../media/image2.emf"/></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Master" Target="../slideMasters/slideMaster2.xml"/><Relationship Id="rId1" Type="http://schemas.openxmlformats.org/officeDocument/2006/relationships/tags" Target="../tags/tag94.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48.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Master" Target="../slideMasters/slideMaster2.xml"/><Relationship Id="rId1" Type="http://schemas.openxmlformats.org/officeDocument/2006/relationships/tags" Target="../tags/tag95.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49.xml.rels><?xml version="1.0" encoding="UTF-8" standalone="yes"?>
<Relationships xmlns="http://schemas.openxmlformats.org/package/2006/relationships"><Relationship Id="rId3" Type="http://schemas.openxmlformats.org/officeDocument/2006/relationships/oleObject" Target="../embeddings/oleObject74.bin"/><Relationship Id="rId2" Type="http://schemas.openxmlformats.org/officeDocument/2006/relationships/slideMaster" Target="../slideMasters/slideMaster2.xml"/><Relationship Id="rId1" Type="http://schemas.openxmlformats.org/officeDocument/2006/relationships/tags" Target="../tags/tag96.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Master" Target="../slideMasters/slideMaster2.xml"/><Relationship Id="rId1" Type="http://schemas.openxmlformats.org/officeDocument/2006/relationships/tags" Target="../tags/tag97.xml"/><Relationship Id="rId5" Type="http://schemas.openxmlformats.org/officeDocument/2006/relationships/image" Target="../media/image10.png"/><Relationship Id="rId4" Type="http://schemas.openxmlformats.org/officeDocument/2006/relationships/image" Target="../media/image19.emf"/></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8.xml"/><Relationship Id="rId1" Type="http://schemas.openxmlformats.org/officeDocument/2006/relationships/themeOverride" Target="../theme/themeOverride1.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76.bin"/></Relationships>
</file>

<file path=ppt/slideLayouts/_rels/slideLayout15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Master" Target="../slideMasters/slideMaster2.xml"/><Relationship Id="rId1" Type="http://schemas.openxmlformats.org/officeDocument/2006/relationships/tags" Target="../tags/tag99.xml"/><Relationship Id="rId4" Type="http://schemas.openxmlformats.org/officeDocument/2006/relationships/image" Target="../media/image15.emf"/></Relationships>
</file>

<file path=ppt/slideLayouts/_rels/slideLayout154.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Master" Target="../slideMasters/slideMaster2.xml"/><Relationship Id="rId1" Type="http://schemas.openxmlformats.org/officeDocument/2006/relationships/tags" Target="../tags/tag100.xml"/><Relationship Id="rId4" Type="http://schemas.openxmlformats.org/officeDocument/2006/relationships/image" Target="../media/image15.emf"/></Relationships>
</file>

<file path=ppt/slideLayouts/_rels/slideLayout155.xml.rels><?xml version="1.0" encoding="UTF-8" standalone="yes"?>
<Relationships xmlns="http://schemas.openxmlformats.org/package/2006/relationships"><Relationship Id="rId3" Type="http://schemas.openxmlformats.org/officeDocument/2006/relationships/oleObject" Target="../embeddings/oleObject79.bin"/><Relationship Id="rId2" Type="http://schemas.openxmlformats.org/officeDocument/2006/relationships/slideMaster" Target="../slideMasters/slideMaster2.xml"/><Relationship Id="rId1" Type="http://schemas.openxmlformats.org/officeDocument/2006/relationships/tags" Target="../tags/tag101.xml"/><Relationship Id="rId5" Type="http://schemas.openxmlformats.org/officeDocument/2006/relationships/image" Target="../media/image10.png"/><Relationship Id="rId4" Type="http://schemas.openxmlformats.org/officeDocument/2006/relationships/image" Target="../media/image15.emf"/></Relationships>
</file>

<file path=ppt/slideLayouts/_rels/slideLayout156.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Master" Target="../slideMasters/slideMaster2.xml"/><Relationship Id="rId1" Type="http://schemas.openxmlformats.org/officeDocument/2006/relationships/tags" Target="../tags/tag102.xml"/><Relationship Id="rId5" Type="http://schemas.openxmlformats.org/officeDocument/2006/relationships/image" Target="../media/image10.png"/><Relationship Id="rId4" Type="http://schemas.openxmlformats.org/officeDocument/2006/relationships/image" Target="../media/image15.emf"/></Relationships>
</file>

<file path=ppt/slideLayouts/_rels/slideLayout157.xml.rels><?xml version="1.0" encoding="UTF-8" standalone="yes"?>
<Relationships xmlns="http://schemas.openxmlformats.org/package/2006/relationships"><Relationship Id="rId3" Type="http://schemas.openxmlformats.org/officeDocument/2006/relationships/oleObject" Target="../embeddings/oleObject81.bin"/><Relationship Id="rId2" Type="http://schemas.openxmlformats.org/officeDocument/2006/relationships/slideMaster" Target="../slideMasters/slideMaster2.xml"/><Relationship Id="rId1" Type="http://schemas.openxmlformats.org/officeDocument/2006/relationships/tags" Target="../tags/tag103.xml"/><Relationship Id="rId6" Type="http://schemas.openxmlformats.org/officeDocument/2006/relationships/image" Target="../media/image12.png"/><Relationship Id="rId5" Type="http://schemas.openxmlformats.org/officeDocument/2006/relationships/image" Target="../media/image9.png"/><Relationship Id="rId4" Type="http://schemas.openxmlformats.org/officeDocument/2006/relationships/image" Target="../media/image7.emf"/></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82.bin"/></Relationships>
</file>

<file path=ppt/slideLayouts/_rels/slideLayout161.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Master" Target="../slideMasters/slideMaster2.xml"/><Relationship Id="rId1" Type="http://schemas.openxmlformats.org/officeDocument/2006/relationships/tags" Target="../tags/tag106.xml"/><Relationship Id="rId4" Type="http://schemas.openxmlformats.org/officeDocument/2006/relationships/image" Target="../media/image15.emf"/></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Master" Target="../slideMasters/slideMaster2.xml"/><Relationship Id="rId1" Type="http://schemas.openxmlformats.org/officeDocument/2006/relationships/tags" Target="../tags/tag107.xml"/><Relationship Id="rId5" Type="http://schemas.openxmlformats.org/officeDocument/2006/relationships/image" Target="../media/image12.png"/><Relationship Id="rId4" Type="http://schemas.openxmlformats.org/officeDocument/2006/relationships/image" Target="../media/image15.emf"/></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85.bin"/></Relationships>
</file>

<file path=ppt/slideLayouts/_rels/slideLayout167.xml.rels><?xml version="1.0" encoding="UTF-8" standalone="yes"?>
<Relationships xmlns="http://schemas.openxmlformats.org/package/2006/relationships"><Relationship Id="rId3" Type="http://schemas.openxmlformats.org/officeDocument/2006/relationships/oleObject" Target="../embeddings/oleObject86.bin"/><Relationship Id="rId2" Type="http://schemas.openxmlformats.org/officeDocument/2006/relationships/slideMaster" Target="../slideMasters/slideMaster2.xml"/><Relationship Id="rId1" Type="http://schemas.openxmlformats.org/officeDocument/2006/relationships/tags" Target="../tags/tag110.xml"/><Relationship Id="rId5" Type="http://schemas.openxmlformats.org/officeDocument/2006/relationships/image" Target="../media/image12.png"/><Relationship Id="rId4" Type="http://schemas.openxmlformats.org/officeDocument/2006/relationships/image" Target="../media/image1.emf"/></Relationships>
</file>

<file path=ppt/slideLayouts/_rels/slideLayout168.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Master" Target="../slideMasters/slideMaster2.xml"/><Relationship Id="rId1" Type="http://schemas.openxmlformats.org/officeDocument/2006/relationships/tags" Target="../tags/tag111.xml"/><Relationship Id="rId5" Type="http://schemas.openxmlformats.org/officeDocument/2006/relationships/image" Target="../media/image12.png"/><Relationship Id="rId4" Type="http://schemas.openxmlformats.org/officeDocument/2006/relationships/image" Target="../media/image1.emf"/></Relationships>
</file>

<file path=ppt/slideLayouts/_rels/slideLayout169.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Master" Target="../slideMasters/slideMaster2.xml"/><Relationship Id="rId1" Type="http://schemas.openxmlformats.org/officeDocument/2006/relationships/tags" Target="../tags/tag112.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4.xml"/><Relationship Id="rId1" Type="http://schemas.openxmlformats.org/officeDocument/2006/relationships/tags" Target="../tags/tag113.xml"/><Relationship Id="rId5" Type="http://schemas.openxmlformats.org/officeDocument/2006/relationships/image" Target="../media/image1.emf"/><Relationship Id="rId4" Type="http://schemas.openxmlformats.org/officeDocument/2006/relationships/oleObject" Target="../embeddings/oleObject89.bin"/></Relationships>
</file>

<file path=ppt/slideLayouts/_rels/slideLayout171.xml.rels><?xml version="1.0" encoding="UTF-8" standalone="yes"?>
<Relationships xmlns="http://schemas.openxmlformats.org/package/2006/relationships"><Relationship Id="rId3" Type="http://schemas.openxmlformats.org/officeDocument/2006/relationships/oleObject" Target="../embeddings/oleObject90.bin"/><Relationship Id="rId2" Type="http://schemas.openxmlformats.org/officeDocument/2006/relationships/slideMaster" Target="../slideMasters/slideMaster2.xml"/><Relationship Id="rId1" Type="http://schemas.openxmlformats.org/officeDocument/2006/relationships/tags" Target="../tags/tag115.xml"/><Relationship Id="rId4" Type="http://schemas.openxmlformats.org/officeDocument/2006/relationships/image" Target="../media/image1.emf"/></Relationships>
</file>

<file path=ppt/slideLayouts/_rels/slideLayout172.xml.rels><?xml version="1.0" encoding="UTF-8" standalone="yes"?>
<Relationships xmlns="http://schemas.openxmlformats.org/package/2006/relationships"><Relationship Id="rId3" Type="http://schemas.openxmlformats.org/officeDocument/2006/relationships/oleObject" Target="../embeddings/oleObject91.bin"/><Relationship Id="rId2" Type="http://schemas.openxmlformats.org/officeDocument/2006/relationships/slideMaster" Target="../slideMasters/slideMaster2.xml"/><Relationship Id="rId1" Type="http://schemas.openxmlformats.org/officeDocument/2006/relationships/tags" Target="../tags/tag116.xml"/><Relationship Id="rId4" Type="http://schemas.openxmlformats.org/officeDocument/2006/relationships/image" Target="../media/image1.emf"/></Relationships>
</file>

<file path=ppt/slideLayouts/_rels/slideLayout173.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Master" Target="../slideMasters/slideMaster2.xml"/><Relationship Id="rId1" Type="http://schemas.openxmlformats.org/officeDocument/2006/relationships/tags" Target="../tags/tag117.xml"/><Relationship Id="rId6" Type="http://schemas.openxmlformats.org/officeDocument/2006/relationships/image" Target="../media/image12.png"/><Relationship Id="rId5" Type="http://schemas.openxmlformats.org/officeDocument/2006/relationships/image" Target="../media/image3.png"/><Relationship Id="rId4" Type="http://schemas.openxmlformats.org/officeDocument/2006/relationships/image" Target="../media/image1.emf"/></Relationships>
</file>

<file path=ppt/slideLayouts/_rels/slideLayout174.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Master" Target="../slideMasters/slideMaster2.xml"/><Relationship Id="rId1" Type="http://schemas.openxmlformats.org/officeDocument/2006/relationships/tags" Target="../tags/tag118.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emf"/></Relationships>
</file>

<file path=ppt/slideLayouts/_rels/slideLayout17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20.xml"/><Relationship Id="rId7" Type="http://schemas.openxmlformats.org/officeDocument/2006/relationships/image" Target="../media/image12.png"/><Relationship Id="rId2" Type="http://schemas.openxmlformats.org/officeDocument/2006/relationships/tags" Target="../tags/tag119.xml"/><Relationship Id="rId1" Type="http://schemas.openxmlformats.org/officeDocument/2006/relationships/themeOverride" Target="../theme/themeOverride2.xml"/><Relationship Id="rId6" Type="http://schemas.openxmlformats.org/officeDocument/2006/relationships/image" Target="../media/image1.emf"/><Relationship Id="rId5" Type="http://schemas.openxmlformats.org/officeDocument/2006/relationships/oleObject" Target="../embeddings/oleObject94.bin"/><Relationship Id="rId4" Type="http://schemas.openxmlformats.org/officeDocument/2006/relationships/slideMaster" Target="../slideMasters/slideMaster2.xml"/></Relationships>
</file>

<file path=ppt/slideLayouts/_rels/slideLayout17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18.png"/><Relationship Id="rId5" Type="http://schemas.openxmlformats.org/officeDocument/2006/relationships/image" Target="../media/image15.emf"/><Relationship Id="rId4" Type="http://schemas.openxmlformats.org/officeDocument/2006/relationships/oleObject" Target="../embeddings/oleObject95.bin"/></Relationships>
</file>

<file path=ppt/slideLayouts/_rels/slideLayout17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18.png"/><Relationship Id="rId5" Type="http://schemas.openxmlformats.org/officeDocument/2006/relationships/image" Target="../media/image15.emf"/><Relationship Id="rId4" Type="http://schemas.openxmlformats.org/officeDocument/2006/relationships/oleObject" Target="../embeddings/oleObject96.bin"/></Relationships>
</file>

<file path=ppt/slideLayouts/_rels/slideLayout178.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10.png"/><Relationship Id="rId5" Type="http://schemas.openxmlformats.org/officeDocument/2006/relationships/image" Target="../media/image15.emf"/><Relationship Id="rId4" Type="http://schemas.openxmlformats.org/officeDocument/2006/relationships/oleObject" Target="../embeddings/oleObject97.bin"/></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27.xml"/><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129.xml"/><Relationship Id="rId7" Type="http://schemas.openxmlformats.org/officeDocument/2006/relationships/image" Target="../media/image12.png"/><Relationship Id="rId2" Type="http://schemas.openxmlformats.org/officeDocument/2006/relationships/tags" Target="../tags/tag128.xml"/><Relationship Id="rId1" Type="http://schemas.openxmlformats.org/officeDocument/2006/relationships/themeOverride" Target="../theme/themeOverride3.xml"/><Relationship Id="rId6" Type="http://schemas.openxmlformats.org/officeDocument/2006/relationships/image" Target="../media/image1.emf"/><Relationship Id="rId5" Type="http://schemas.openxmlformats.org/officeDocument/2006/relationships/oleObject" Target="../embeddings/oleObject98.bin"/><Relationship Id="rId4" Type="http://schemas.openxmlformats.org/officeDocument/2006/relationships/slideMaster" Target="../slideMasters/slideMaster2.xml"/></Relationships>
</file>

<file path=ppt/slideLayouts/_rels/slideLayout18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image" Target="../media/image18.png"/><Relationship Id="rId5" Type="http://schemas.openxmlformats.org/officeDocument/2006/relationships/image" Target="../media/image15.emf"/><Relationship Id="rId4" Type="http://schemas.openxmlformats.org/officeDocument/2006/relationships/oleObject" Target="../embeddings/oleObject99.bin"/></Relationships>
</file>

<file path=ppt/slideLayouts/_rels/slideLayout18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3.xml"/><Relationship Id="rId1" Type="http://schemas.openxmlformats.org/officeDocument/2006/relationships/tags" Target="../tags/tag132.xml"/><Relationship Id="rId6" Type="http://schemas.openxmlformats.org/officeDocument/2006/relationships/image" Target="../media/image18.png"/><Relationship Id="rId5" Type="http://schemas.openxmlformats.org/officeDocument/2006/relationships/image" Target="../media/image15.emf"/><Relationship Id="rId4" Type="http://schemas.openxmlformats.org/officeDocument/2006/relationships/oleObject" Target="../embeddings/oleObject100.bin"/></Relationships>
</file>

<file path=ppt/slideLayouts/_rels/slideLayout183.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135.xml"/><Relationship Id="rId1" Type="http://schemas.openxmlformats.org/officeDocument/2006/relationships/tags" Target="../tags/tag134.xml"/><Relationship Id="rId6" Type="http://schemas.openxmlformats.org/officeDocument/2006/relationships/image" Target="../media/image10.png"/><Relationship Id="rId5" Type="http://schemas.openxmlformats.org/officeDocument/2006/relationships/image" Target="../media/image15.emf"/><Relationship Id="rId4" Type="http://schemas.openxmlformats.org/officeDocument/2006/relationships/oleObject" Target="../embeddings/oleObject101.bin"/></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36.xml"/><Relationship Id="rId4" Type="http://schemas.openxmlformats.org/officeDocument/2006/relationships/image" Target="../media/image18.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37.xml"/><Relationship Id="rId4" Type="http://schemas.openxmlformats.org/officeDocument/2006/relationships/image" Target="../media/image18.png"/></Relationships>
</file>

<file path=ppt/slideLayouts/_rels/slideLayout18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39.xml"/><Relationship Id="rId1" Type="http://schemas.openxmlformats.org/officeDocument/2006/relationships/tags" Target="../tags/tag138.xml"/><Relationship Id="rId6" Type="http://schemas.openxmlformats.org/officeDocument/2006/relationships/image" Target="../media/image11.png"/><Relationship Id="rId5" Type="http://schemas.openxmlformats.org/officeDocument/2006/relationships/image" Target="../media/image15.emf"/><Relationship Id="rId4" Type="http://schemas.openxmlformats.org/officeDocument/2006/relationships/oleObject" Target="../embeddings/oleObject102.bin"/></Relationships>
</file>

<file path=ppt/slideLayouts/_rels/slideLayout18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41.xml"/><Relationship Id="rId1" Type="http://schemas.openxmlformats.org/officeDocument/2006/relationships/tags" Target="../tags/tag140.xml"/><Relationship Id="rId6" Type="http://schemas.openxmlformats.org/officeDocument/2006/relationships/image" Target="../media/image11.png"/><Relationship Id="rId5" Type="http://schemas.openxmlformats.org/officeDocument/2006/relationships/image" Target="../media/image15.emf"/><Relationship Id="rId4" Type="http://schemas.openxmlformats.org/officeDocument/2006/relationships/oleObject" Target="../embeddings/oleObject103.bin"/></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42.xml"/><Relationship Id="rId5" Type="http://schemas.openxmlformats.org/officeDocument/2006/relationships/image" Target="../media/image18.png"/><Relationship Id="rId4" Type="http://schemas.openxmlformats.org/officeDocument/2006/relationships/image" Target="../media/image12.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43.xml"/><Relationship Id="rId5" Type="http://schemas.openxmlformats.org/officeDocument/2006/relationships/image" Target="../media/image18.png"/><Relationship Id="rId4"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44.xml"/><Relationship Id="rId5" Type="http://schemas.openxmlformats.org/officeDocument/2006/relationships/image" Target="../media/image18.png"/><Relationship Id="rId4" Type="http://schemas.openxmlformats.org/officeDocument/2006/relationships/image" Target="../media/image12.png"/></Relationships>
</file>

<file path=ppt/slideLayouts/_rels/slideLayout19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5.png"/><Relationship Id="rId5" Type="http://schemas.openxmlformats.org/officeDocument/2006/relationships/image" Target="../media/image15.emf"/><Relationship Id="rId4" Type="http://schemas.openxmlformats.org/officeDocument/2006/relationships/oleObject" Target="../embeddings/oleObject104.bin"/></Relationships>
</file>

<file path=ppt/slideLayouts/_rels/slideLayout19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05.bin"/></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149.xml"/><Relationship Id="rId5" Type="http://schemas.openxmlformats.org/officeDocument/2006/relationships/image" Target="../media/image18.png"/><Relationship Id="rId4" Type="http://schemas.openxmlformats.org/officeDocument/2006/relationships/image" Target="../media/image12.png"/></Relationships>
</file>

<file path=ppt/slideLayouts/_rels/slideLayout19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51.xml"/><Relationship Id="rId1" Type="http://schemas.openxmlformats.org/officeDocument/2006/relationships/tags" Target="../tags/tag150.xml"/><Relationship Id="rId6" Type="http://schemas.openxmlformats.org/officeDocument/2006/relationships/image" Target="../media/image5.png"/><Relationship Id="rId5" Type="http://schemas.openxmlformats.org/officeDocument/2006/relationships/image" Target="../media/image15.emf"/><Relationship Id="rId4" Type="http://schemas.openxmlformats.org/officeDocument/2006/relationships/oleObject" Target="../embeddings/oleObject106.bin"/></Relationships>
</file>

<file path=ppt/slideLayouts/_rels/slideLayout19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153.xml"/><Relationship Id="rId1" Type="http://schemas.openxmlformats.org/officeDocument/2006/relationships/tags" Target="../tags/tag152.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oleObject" Target="../embeddings/oleObject107.bin"/></Relationships>
</file>

<file path=ppt/slideLayouts/_rels/slideLayout19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image" Target="../media/image5.png"/><Relationship Id="rId5" Type="http://schemas.openxmlformats.org/officeDocument/2006/relationships/image" Target="../media/image15.emf"/><Relationship Id="rId4" Type="http://schemas.openxmlformats.org/officeDocument/2006/relationships/oleObject" Target="../embeddings/oleObject108.bin"/></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oleObject" Target="../embeddings/oleObject109.bin"/></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58.xml"/><Relationship Id="rId4" Type="http://schemas.openxmlformats.org/officeDocument/2006/relationships/image" Target="../media/image18.png"/></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10.png"/><Relationship Id="rId5" Type="http://schemas.openxmlformats.org/officeDocument/2006/relationships/image" Target="../media/image15.emf"/><Relationship Id="rId4" Type="http://schemas.openxmlformats.org/officeDocument/2006/relationships/oleObject" Target="../embeddings/oleObject110.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11.png"/><Relationship Id="rId5" Type="http://schemas.openxmlformats.org/officeDocument/2006/relationships/image" Target="../media/image15.emf"/><Relationship Id="rId4" Type="http://schemas.openxmlformats.org/officeDocument/2006/relationships/oleObject" Target="../embeddings/oleObject111.bin"/></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64.xml"/><Relationship Id="rId1" Type="http://schemas.openxmlformats.org/officeDocument/2006/relationships/tags" Target="../tags/tag163.xml"/><Relationship Id="rId6" Type="http://schemas.openxmlformats.org/officeDocument/2006/relationships/image" Target="../media/image11.png"/><Relationship Id="rId5" Type="http://schemas.openxmlformats.org/officeDocument/2006/relationships/image" Target="../media/image15.emf"/><Relationship Id="rId4" Type="http://schemas.openxmlformats.org/officeDocument/2006/relationships/oleObject" Target="../embeddings/oleObject112.bin"/></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65.xml"/><Relationship Id="rId5" Type="http://schemas.openxmlformats.org/officeDocument/2006/relationships/image" Target="../media/image18.png"/><Relationship Id="rId4" Type="http://schemas.openxmlformats.org/officeDocument/2006/relationships/image" Target="../media/image12.pn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66.xml"/><Relationship Id="rId5" Type="http://schemas.openxmlformats.org/officeDocument/2006/relationships/image" Target="../media/image18.png"/><Relationship Id="rId4" Type="http://schemas.openxmlformats.org/officeDocument/2006/relationships/image" Target="../media/image12.pn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167.xml"/><Relationship Id="rId5" Type="http://schemas.openxmlformats.org/officeDocument/2006/relationships/image" Target="../media/image18.png"/><Relationship Id="rId4" Type="http://schemas.openxmlformats.org/officeDocument/2006/relationships/image" Target="../media/image12.pn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69.xml"/><Relationship Id="rId1" Type="http://schemas.openxmlformats.org/officeDocument/2006/relationships/tags" Target="../tags/tag168.xml"/><Relationship Id="rId6" Type="http://schemas.openxmlformats.org/officeDocument/2006/relationships/image" Target="../media/image5.png"/><Relationship Id="rId5" Type="http://schemas.openxmlformats.org/officeDocument/2006/relationships/image" Target="../media/image15.emf"/><Relationship Id="rId4" Type="http://schemas.openxmlformats.org/officeDocument/2006/relationships/oleObject" Target="../embeddings/oleObject113.bin"/></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170.xml"/><Relationship Id="rId5" Type="http://schemas.openxmlformats.org/officeDocument/2006/relationships/image" Target="../media/image18.png"/><Relationship Id="rId4" Type="http://schemas.openxmlformats.org/officeDocument/2006/relationships/image" Target="../media/image12.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72.xml"/><Relationship Id="rId1" Type="http://schemas.openxmlformats.org/officeDocument/2006/relationships/tags" Target="../tags/tag171.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14.bin"/></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Master" Target="../slideMasters/slideMaster2.xml"/><Relationship Id="rId1" Type="http://schemas.openxmlformats.org/officeDocument/2006/relationships/tags" Target="../tags/tag173.xml"/><Relationship Id="rId5" Type="http://schemas.openxmlformats.org/officeDocument/2006/relationships/image" Target="../media/image18.png"/><Relationship Id="rId4" Type="http://schemas.openxmlformats.org/officeDocument/2006/relationships/image" Target="../media/image12.pn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image" Target="../media/image5.png"/><Relationship Id="rId5" Type="http://schemas.openxmlformats.org/officeDocument/2006/relationships/image" Target="../media/image15.emf"/><Relationship Id="rId4" Type="http://schemas.openxmlformats.org/officeDocument/2006/relationships/oleObject" Target="../embeddings/oleObject115.bin"/></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177.xml"/><Relationship Id="rId1" Type="http://schemas.openxmlformats.org/officeDocument/2006/relationships/tags" Target="../tags/tag176.xml"/><Relationship Id="rId6" Type="http://schemas.openxmlformats.org/officeDocument/2006/relationships/image" Target="../media/image16.png"/><Relationship Id="rId5" Type="http://schemas.openxmlformats.org/officeDocument/2006/relationships/image" Target="../media/image15.emf"/><Relationship Id="rId4" Type="http://schemas.openxmlformats.org/officeDocument/2006/relationships/oleObject" Target="../embeddings/oleObject116.bin"/></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78.xml"/><Relationship Id="rId4" Type="http://schemas.openxmlformats.org/officeDocument/2006/relationships/image" Target="../media/image18.png"/></Relationships>
</file>

<file path=ppt/slideLayouts/_rels/slideLayout212.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180.xml"/><Relationship Id="rId1" Type="http://schemas.openxmlformats.org/officeDocument/2006/relationships/tags" Target="../tags/tag179.xml"/><Relationship Id="rId6" Type="http://schemas.openxmlformats.org/officeDocument/2006/relationships/image" Target="../media/image10.png"/><Relationship Id="rId5" Type="http://schemas.openxmlformats.org/officeDocument/2006/relationships/image" Target="../media/image15.emf"/><Relationship Id="rId4" Type="http://schemas.openxmlformats.org/officeDocument/2006/relationships/oleObject" Target="../embeddings/oleObject117.bin"/></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182.xml"/><Relationship Id="rId1" Type="http://schemas.openxmlformats.org/officeDocument/2006/relationships/tags" Target="../tags/tag181.x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18.bin"/></Relationships>
</file>

<file path=ppt/slideLayouts/_rels/slideLayout21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image" Target="../media/image12.png"/><Relationship Id="rId5" Type="http://schemas.openxmlformats.org/officeDocument/2006/relationships/image" Target="../media/image15.emf"/><Relationship Id="rId4" Type="http://schemas.openxmlformats.org/officeDocument/2006/relationships/oleObject" Target="../embeddings/oleObject119.bin"/></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185.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18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18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9.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Master" Target="../slideMasters/slideMaster2.xml"/><Relationship Id="rId1" Type="http://schemas.openxmlformats.org/officeDocument/2006/relationships/tags" Target="../tags/tag188.xml"/><Relationship Id="rId4" Type="http://schemas.openxmlformats.org/officeDocument/2006/relationships/image" Target="../media/image15.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8.xml"/><Relationship Id="rId5" Type="http://schemas.openxmlformats.org/officeDocument/2006/relationships/image" Target="../media/image9.png"/><Relationship Id="rId4" Type="http://schemas.openxmlformats.org/officeDocument/2006/relationships/image" Target="../media/image7.emf"/></Relationships>
</file>

<file path=ppt/slideLayouts/_rels/slideLayout220.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Master" Target="../slideMasters/slideMaster2.xml"/><Relationship Id="rId1" Type="http://schemas.openxmlformats.org/officeDocument/2006/relationships/tags" Target="../tags/tag189.xml"/><Relationship Id="rId4" Type="http://schemas.openxmlformats.org/officeDocument/2006/relationships/image" Target="../media/image15.emf"/></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90.xml"/><Relationship Id="rId4" Type="http://schemas.openxmlformats.org/officeDocument/2006/relationships/image" Target="../media/image18.png"/></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2.xml"/><Relationship Id="rId1" Type="http://schemas.openxmlformats.org/officeDocument/2006/relationships/tags" Target="../tags/tag191.xml"/><Relationship Id="rId6" Type="http://schemas.openxmlformats.org/officeDocument/2006/relationships/image" Target="../media/image18.png"/><Relationship Id="rId5" Type="http://schemas.openxmlformats.org/officeDocument/2006/relationships/image" Target="../media/image15.emf"/><Relationship Id="rId4" Type="http://schemas.openxmlformats.org/officeDocument/2006/relationships/oleObject" Target="../embeddings/oleObject122.bin"/></Relationships>
</file>

<file path=ppt/slideLayouts/_rels/slideLayout22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123.bin"/></Relationships>
</file>

<file path=ppt/slideLayouts/_rels/slideLayout22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196.xml"/><Relationship Id="rId1" Type="http://schemas.openxmlformats.org/officeDocument/2006/relationships/tags" Target="../tags/tag195.xml"/><Relationship Id="rId6" Type="http://schemas.openxmlformats.org/officeDocument/2006/relationships/image" Target="../media/image12.png"/><Relationship Id="rId5" Type="http://schemas.openxmlformats.org/officeDocument/2006/relationships/image" Target="../media/image15.emf"/><Relationship Id="rId4" Type="http://schemas.openxmlformats.org/officeDocument/2006/relationships/oleObject" Target="../embeddings/oleObject124.bin"/></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197.xml"/><Relationship Id="rId5" Type="http://schemas.openxmlformats.org/officeDocument/2006/relationships/image" Target="../media/image18.png"/><Relationship Id="rId4" Type="http://schemas.openxmlformats.org/officeDocument/2006/relationships/image" Target="../media/image10.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198.xml"/><Relationship Id="rId4" Type="http://schemas.openxmlformats.org/officeDocument/2006/relationships/image" Target="../media/image18.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199.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200.xml"/></Relationships>
</file>

<file path=ppt/slideLayouts/_rels/slideLayout229.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202.xml"/><Relationship Id="rId1" Type="http://schemas.openxmlformats.org/officeDocument/2006/relationships/tags" Target="../tags/tag201.xml"/><Relationship Id="rId6" Type="http://schemas.openxmlformats.org/officeDocument/2006/relationships/image" Target="../media/image12.png"/><Relationship Id="rId5" Type="http://schemas.openxmlformats.org/officeDocument/2006/relationships/image" Target="../media/image15.emf"/><Relationship Id="rId4" Type="http://schemas.openxmlformats.org/officeDocument/2006/relationships/oleObject" Target="../embeddings/oleObject125.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2.xml"/><Relationship Id="rId1" Type="http://schemas.openxmlformats.org/officeDocument/2006/relationships/tags" Target="../tags/tag203.xml"/><Relationship Id="rId5" Type="http://schemas.openxmlformats.org/officeDocument/2006/relationships/image" Target="../media/image18.png"/><Relationship Id="rId4" Type="http://schemas.openxmlformats.org/officeDocument/2006/relationships/image" Target="../media/image10.pn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Master" Target="../slideMasters/slideMaster2.xml"/><Relationship Id="rId1" Type="http://schemas.openxmlformats.org/officeDocument/2006/relationships/tags" Target="../tags/tag204.xml"/><Relationship Id="rId4" Type="http://schemas.openxmlformats.org/officeDocument/2006/relationships/image" Target="../media/image18.pn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20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206.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2.xml"/><Relationship Id="rId1" Type="http://schemas.openxmlformats.org/officeDocument/2006/relationships/tags" Target="../tags/tag207.xml"/></Relationships>
</file>

<file path=ppt/slideLayouts/_rels/slideLayout23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10.xml"/><Relationship Id="rId7" Type="http://schemas.openxmlformats.org/officeDocument/2006/relationships/image" Target="../media/image12.png"/><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image" Target="../media/image1.emf"/><Relationship Id="rId5" Type="http://schemas.openxmlformats.org/officeDocument/2006/relationships/oleObject" Target="../embeddings/oleObject126.bin"/><Relationship Id="rId4" Type="http://schemas.openxmlformats.org/officeDocument/2006/relationships/slideMaster" Target="../slideMasters/slideMaster2.xml"/></Relationships>
</file>

<file path=ppt/slideLayouts/_rels/slideLayout23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27.bin"/></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28.bin"/></Relationships>
</file>

<file path=ppt/slideLayouts/_rels/slideLayout23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216.xml"/><Relationship Id="rId1" Type="http://schemas.openxmlformats.org/officeDocument/2006/relationships/tags" Target="../tags/tag215.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129.bin"/></Relationships>
</file>

<file path=ppt/slideLayouts/_rels/slideLayout239.xml.rels><?xml version="1.0" encoding="UTF-8" standalone="yes"?>
<Relationships xmlns="http://schemas.openxmlformats.org/package/2006/relationships"><Relationship Id="rId3" Type="http://schemas.openxmlformats.org/officeDocument/2006/relationships/tags" Target="../tags/tag219.xml"/><Relationship Id="rId7" Type="http://schemas.openxmlformats.org/officeDocument/2006/relationships/image" Target="../media/image18.png"/><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image" Target="../media/image1.emf"/><Relationship Id="rId5" Type="http://schemas.openxmlformats.org/officeDocument/2006/relationships/oleObject" Target="../embeddings/oleObject130.bin"/><Relationship Id="rId4"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131.bin"/></Relationships>
</file>

<file path=ppt/slideLayouts/_rels/slideLayout24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23.xml"/><Relationship Id="rId1" Type="http://schemas.openxmlformats.org/officeDocument/2006/relationships/tags" Target="../tags/tag222.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132.bin"/></Relationships>
</file>

<file path=ppt/slideLayouts/_rels/slideLayout24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225.xml"/><Relationship Id="rId1" Type="http://schemas.openxmlformats.org/officeDocument/2006/relationships/tags" Target="../tags/tag224.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133.bin"/></Relationships>
</file>

<file path=ppt/slideLayouts/_rels/slideLayout24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227.xml"/><Relationship Id="rId1" Type="http://schemas.openxmlformats.org/officeDocument/2006/relationships/tags" Target="../tags/tag226.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34.bin"/></Relationships>
</file>

<file path=ppt/slideLayouts/_rels/slideLayout24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image" Target="../media/image10.png"/><Relationship Id="rId5" Type="http://schemas.openxmlformats.org/officeDocument/2006/relationships/image" Target="../media/image19.emf"/><Relationship Id="rId4" Type="http://schemas.openxmlformats.org/officeDocument/2006/relationships/oleObject" Target="../embeddings/oleObject135.bin"/></Relationships>
</file>

<file path=ppt/slideLayouts/_rels/slideLayout24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232.xml"/><Relationship Id="rId7" Type="http://schemas.openxmlformats.org/officeDocument/2006/relationships/image" Target="../media/image12.png"/><Relationship Id="rId2" Type="http://schemas.openxmlformats.org/officeDocument/2006/relationships/tags" Target="../tags/tag231.xml"/><Relationship Id="rId1" Type="http://schemas.openxmlformats.org/officeDocument/2006/relationships/tags" Target="../tags/tag230.xml"/><Relationship Id="rId6" Type="http://schemas.openxmlformats.org/officeDocument/2006/relationships/image" Target="../media/image1.emf"/><Relationship Id="rId5" Type="http://schemas.openxmlformats.org/officeDocument/2006/relationships/oleObject" Target="../embeddings/oleObject136.bin"/><Relationship Id="rId4" Type="http://schemas.openxmlformats.org/officeDocument/2006/relationships/slideMaster" Target="../slideMasters/slideMaster2.xml"/></Relationships>
</file>

<file path=ppt/slideLayouts/_rels/slideLayout24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37.bin"/></Relationships>
</file>

<file path=ppt/slideLayouts/_rels/slideLayout247.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236.xml"/><Relationship Id="rId1" Type="http://schemas.openxmlformats.org/officeDocument/2006/relationships/tags" Target="../tags/tag235.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38.bin"/></Relationships>
</file>

<file path=ppt/slideLayouts/_rels/slideLayout24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238.xml"/><Relationship Id="rId1" Type="http://schemas.openxmlformats.org/officeDocument/2006/relationships/tags" Target="../tags/tag237.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139.bin"/></Relationships>
</file>

<file path=ppt/slideLayouts/_rels/slideLayout249.xml.rels><?xml version="1.0" encoding="UTF-8" standalone="yes"?>
<Relationships xmlns="http://schemas.openxmlformats.org/package/2006/relationships"><Relationship Id="rId3" Type="http://schemas.openxmlformats.org/officeDocument/2006/relationships/tags" Target="../tags/tag241.xml"/><Relationship Id="rId7" Type="http://schemas.openxmlformats.org/officeDocument/2006/relationships/image" Target="../media/image18.png"/><Relationship Id="rId2" Type="http://schemas.openxmlformats.org/officeDocument/2006/relationships/tags" Target="../tags/tag240.xml"/><Relationship Id="rId1" Type="http://schemas.openxmlformats.org/officeDocument/2006/relationships/tags" Target="../tags/tag239.xml"/><Relationship Id="rId6" Type="http://schemas.openxmlformats.org/officeDocument/2006/relationships/image" Target="../media/image1.emf"/><Relationship Id="rId5" Type="http://schemas.openxmlformats.org/officeDocument/2006/relationships/oleObject" Target="../embeddings/oleObject140.bin"/><Relationship Id="rId4"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3.xml"/><Relationship Id="rId1" Type="http://schemas.openxmlformats.org/officeDocument/2006/relationships/tags" Target="../tags/tag242.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141.bin"/></Relationships>
</file>

<file path=ppt/slideLayouts/_rels/slideLayout25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45.xml"/><Relationship Id="rId1" Type="http://schemas.openxmlformats.org/officeDocument/2006/relationships/tags" Target="../tags/tag244.xml"/><Relationship Id="rId6" Type="http://schemas.openxmlformats.org/officeDocument/2006/relationships/image" Target="../media/image18.png"/><Relationship Id="rId5" Type="http://schemas.openxmlformats.org/officeDocument/2006/relationships/image" Target="../media/image1.emf"/><Relationship Id="rId4" Type="http://schemas.openxmlformats.org/officeDocument/2006/relationships/oleObject" Target="../embeddings/oleObject142.bin"/></Relationships>
</file>

<file path=ppt/slideLayouts/_rels/slideLayout25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image" Target="../media/image11.png"/><Relationship Id="rId5" Type="http://schemas.openxmlformats.org/officeDocument/2006/relationships/image" Target="../media/image1.emf"/><Relationship Id="rId4" Type="http://schemas.openxmlformats.org/officeDocument/2006/relationships/oleObject" Target="../embeddings/oleObject143.bin"/></Relationships>
</file>

<file path=ppt/slideLayouts/_rels/slideLayout25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Master" Target="../slideMasters/slideMaster2.xml"/><Relationship Id="rId7" Type="http://schemas.openxmlformats.org/officeDocument/2006/relationships/image" Target="../media/image10.png"/><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44.bin"/></Relationships>
</file>

<file path=ppt/slideLayouts/_rels/slideLayout254.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18.png"/><Relationship Id="rId2" Type="http://schemas.openxmlformats.org/officeDocument/2006/relationships/tags" Target="../tags/tag251.xml"/><Relationship Id="rId1" Type="http://schemas.openxmlformats.org/officeDocument/2006/relationships/tags" Target="../tags/tag250.xml"/><Relationship Id="rId6" Type="http://schemas.openxmlformats.org/officeDocument/2006/relationships/image" Target="../media/image10.png"/><Relationship Id="rId5" Type="http://schemas.openxmlformats.org/officeDocument/2006/relationships/image" Target="../media/image19.emf"/><Relationship Id="rId4" Type="http://schemas.openxmlformats.org/officeDocument/2006/relationships/oleObject" Target="../embeddings/oleObject145.bin"/></Relationships>
</file>

<file path=ppt/slideLayouts/_rels/slideLayout25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2.xml"/><Relationship Id="rId1" Type="http://schemas.openxmlformats.org/officeDocument/2006/relationships/themeOverride" Target="../theme/themeOverride4.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46.bin"/></Relationships>
</file>

<file path=ppt/slideLayouts/_rels/slideLayout25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4.xml"/><Relationship Id="rId1" Type="http://schemas.openxmlformats.org/officeDocument/2006/relationships/tags" Target="../tags/tag253.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147.bin"/></Relationships>
</file>

<file path=ppt/slideLayouts/_rels/slideLayout257.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Master" Target="../slideMasters/slideMaster2.xml"/><Relationship Id="rId1" Type="http://schemas.openxmlformats.org/officeDocument/2006/relationships/tags" Target="../tags/tag255.xml"/><Relationship Id="rId5" Type="http://schemas.openxmlformats.org/officeDocument/2006/relationships/image" Target="../media/image12.png"/><Relationship Id="rId4" Type="http://schemas.openxmlformats.org/officeDocument/2006/relationships/image" Target="../media/image1.emf"/></Relationships>
</file>

<file path=ppt/slideLayouts/_rels/slideLayout258.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Master" Target="../slideMasters/slideMaster2.xml"/><Relationship Id="rId1" Type="http://schemas.openxmlformats.org/officeDocument/2006/relationships/tags" Target="../tags/tag256.xml"/><Relationship Id="rId5" Type="http://schemas.openxmlformats.org/officeDocument/2006/relationships/image" Target="../media/image12.png"/><Relationship Id="rId4" Type="http://schemas.openxmlformats.org/officeDocument/2006/relationships/image" Target="../media/image1.emf"/></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8.xml"/><Relationship Id="rId1" Type="http://schemas.openxmlformats.org/officeDocument/2006/relationships/tags" Target="../tags/tag257.xml"/><Relationship Id="rId5" Type="http://schemas.openxmlformats.org/officeDocument/2006/relationships/image" Target="../media/image1.emf"/><Relationship Id="rId4" Type="http://schemas.openxmlformats.org/officeDocument/2006/relationships/oleObject" Target="../embeddings/oleObject150.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Master" Target="../slideMasters/slideMaster2.xml"/><Relationship Id="rId1" Type="http://schemas.openxmlformats.org/officeDocument/2006/relationships/tags" Target="../tags/tag259.xml"/><Relationship Id="rId4" Type="http://schemas.openxmlformats.org/officeDocument/2006/relationships/image" Target="../media/image1.emf"/></Relationships>
</file>

<file path=ppt/slideLayouts/_rels/slideLayout261.xml.rels><?xml version="1.0" encoding="UTF-8" standalone="yes"?>
<Relationships xmlns="http://schemas.openxmlformats.org/package/2006/relationships"><Relationship Id="rId3" Type="http://schemas.openxmlformats.org/officeDocument/2006/relationships/oleObject" Target="../embeddings/oleObject152.bin"/><Relationship Id="rId2" Type="http://schemas.openxmlformats.org/officeDocument/2006/relationships/slideMaster" Target="../slideMasters/slideMaster2.xml"/><Relationship Id="rId1" Type="http://schemas.openxmlformats.org/officeDocument/2006/relationships/tags" Target="../tags/tag260.xml"/><Relationship Id="rId4" Type="http://schemas.openxmlformats.org/officeDocument/2006/relationships/image" Target="../media/image1.emf"/></Relationships>
</file>

<file path=ppt/slideLayouts/_rels/slideLayout26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3.xml"/><Relationship Id="rId1" Type="http://schemas.openxmlformats.org/officeDocument/2006/relationships/tags" Target="../tags/tag262.xml"/><Relationship Id="rId6" Type="http://schemas.openxmlformats.org/officeDocument/2006/relationships/image" Target="../media/image20.png"/><Relationship Id="rId5" Type="http://schemas.openxmlformats.org/officeDocument/2006/relationships/image" Target="../media/image2.emf"/><Relationship Id="rId4" Type="http://schemas.openxmlformats.org/officeDocument/2006/relationships/oleObject" Target="../embeddings/oleObject154.bin"/></Relationships>
</file>

<file path=ppt/slideLayouts/_rels/slideLayout26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4.xml"/><Relationship Id="rId1" Type="http://schemas.openxmlformats.org/officeDocument/2006/relationships/themeOverride" Target="../theme/themeOverride5.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155.bin"/></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65.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Master" Target="../slideMasters/slideMaster3.xml"/><Relationship Id="rId1" Type="http://schemas.openxmlformats.org/officeDocument/2006/relationships/tags" Target="../tags/tag265.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15.emf"/></Relationships>
</file>

<file path=ppt/slideLayouts/_rels/slideLayout266.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Master" Target="../slideMasters/slideMaster3.xml"/><Relationship Id="rId1" Type="http://schemas.openxmlformats.org/officeDocument/2006/relationships/tags" Target="../tags/tag266.xml"/><Relationship Id="rId6" Type="http://schemas.openxmlformats.org/officeDocument/2006/relationships/image" Target="../media/image20.png"/><Relationship Id="rId5" Type="http://schemas.openxmlformats.org/officeDocument/2006/relationships/image" Target="../media/image21.jpeg"/><Relationship Id="rId4" Type="http://schemas.openxmlformats.org/officeDocument/2006/relationships/image" Target="../media/image2.emf"/></Relationships>
</file>

<file path=ppt/slideLayouts/_rels/slideLayout267.xml.rels><?xml version="1.0" encoding="UTF-8" standalone="yes"?>
<Relationships xmlns="http://schemas.openxmlformats.org/package/2006/relationships"><Relationship Id="rId3" Type="http://schemas.openxmlformats.org/officeDocument/2006/relationships/oleObject" Target="../embeddings/oleObject158.bin"/><Relationship Id="rId2" Type="http://schemas.openxmlformats.org/officeDocument/2006/relationships/slideMaster" Target="../slideMasters/slideMaster3.xml"/><Relationship Id="rId1" Type="http://schemas.openxmlformats.org/officeDocument/2006/relationships/tags" Target="../tags/tag267.xml"/><Relationship Id="rId4" Type="http://schemas.openxmlformats.org/officeDocument/2006/relationships/image" Target="../media/image15.emf"/></Relationships>
</file>

<file path=ppt/slideLayouts/_rels/slideLayout2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image" Target="../media/image22.png"/><Relationship Id="rId5" Type="http://schemas.openxmlformats.org/officeDocument/2006/relationships/image" Target="../media/image2.emf"/><Relationship Id="rId4" Type="http://schemas.openxmlformats.org/officeDocument/2006/relationships/oleObject" Target="../embeddings/oleObject17.bin"/></Relationships>
</file>

<file path=ppt/slideLayouts/_rels/slideLayout26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272.xml"/><Relationship Id="rId7" Type="http://schemas.openxmlformats.org/officeDocument/2006/relationships/image" Target="../media/image23.png"/><Relationship Id="rId2" Type="http://schemas.openxmlformats.org/officeDocument/2006/relationships/tags" Target="../tags/tag271.xml"/><Relationship Id="rId1" Type="http://schemas.openxmlformats.org/officeDocument/2006/relationships/themeOverride" Target="../theme/themeOverride6.xml"/><Relationship Id="rId6" Type="http://schemas.openxmlformats.org/officeDocument/2006/relationships/image" Target="../media/image1.emf"/><Relationship Id="rId5" Type="http://schemas.openxmlformats.org/officeDocument/2006/relationships/oleObject" Target="../embeddings/oleObject160.bin"/><Relationship Id="rId4"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jp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2.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4.xml"/><Relationship Id="rId1" Type="http://schemas.openxmlformats.org/officeDocument/2006/relationships/tags" Target="../tags/tag273.xml"/><Relationship Id="rId4" Type="http://schemas.openxmlformats.org/officeDocument/2006/relationships/image" Target="../media/image15.emf"/></Relationships>
</file>

<file path=ppt/slideLayouts/_rels/slideLayout27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image" Target="../media/image24.jpeg"/><Relationship Id="rId5" Type="http://schemas.openxmlformats.org/officeDocument/2006/relationships/image" Target="../media/image15.emf"/><Relationship Id="rId4" Type="http://schemas.openxmlformats.org/officeDocument/2006/relationships/oleObject" Target="../embeddings/oleObject162.bin"/></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277.xml"/><Relationship Id="rId1" Type="http://schemas.openxmlformats.org/officeDocument/2006/relationships/tags" Target="../tags/tag276.xml"/><Relationship Id="rId6" Type="http://schemas.openxmlformats.org/officeDocument/2006/relationships/image" Target="../media/image22.png"/><Relationship Id="rId5" Type="http://schemas.openxmlformats.org/officeDocument/2006/relationships/image" Target="../media/image15.emf"/><Relationship Id="rId4" Type="http://schemas.openxmlformats.org/officeDocument/2006/relationships/oleObject" Target="../embeddings/oleObject163.bin"/></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278.xml"/><Relationship Id="rId4" Type="http://schemas.openxmlformats.org/officeDocument/2006/relationships/image" Target="../media/image24.jpeg"/></Relationships>
</file>

<file path=ppt/slideLayouts/_rels/slideLayout27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280.xml"/><Relationship Id="rId7" Type="http://schemas.openxmlformats.org/officeDocument/2006/relationships/image" Target="../media/image23.png"/><Relationship Id="rId2" Type="http://schemas.openxmlformats.org/officeDocument/2006/relationships/tags" Target="../tags/tag279.xml"/><Relationship Id="rId1" Type="http://schemas.openxmlformats.org/officeDocument/2006/relationships/themeOverride" Target="../theme/themeOverride7.xml"/><Relationship Id="rId6" Type="http://schemas.openxmlformats.org/officeDocument/2006/relationships/image" Target="../media/image1.emf"/><Relationship Id="rId5" Type="http://schemas.openxmlformats.org/officeDocument/2006/relationships/oleObject" Target="../embeddings/oleObject160.bin"/><Relationship Id="rId4" Type="http://schemas.openxmlformats.org/officeDocument/2006/relationships/slideMaster" Target="../slideMasters/slideMaster4.xml"/></Relationships>
</file>

<file path=ppt/slideLayouts/_rels/slideLayout2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image" Target="../media/image24.jpeg"/><Relationship Id="rId5" Type="http://schemas.openxmlformats.org/officeDocument/2006/relationships/image" Target="../media/image15.emf"/><Relationship Id="rId4" Type="http://schemas.openxmlformats.org/officeDocument/2006/relationships/oleObject" Target="../embeddings/oleObject161.bin"/></Relationships>
</file>

<file path=ppt/slideLayouts/_rels/slideLayout27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84.xml"/><Relationship Id="rId1" Type="http://schemas.openxmlformats.org/officeDocument/2006/relationships/tags" Target="../tags/tag283.xml"/><Relationship Id="rId6" Type="http://schemas.openxmlformats.org/officeDocument/2006/relationships/image" Target="../media/image24.jpeg"/><Relationship Id="rId5" Type="http://schemas.openxmlformats.org/officeDocument/2006/relationships/image" Target="../media/image15.emf"/><Relationship Id="rId4" Type="http://schemas.openxmlformats.org/officeDocument/2006/relationships/oleObject" Target="../embeddings/oleObject162.bin"/></Relationships>
</file>

<file path=ppt/slideLayouts/_rels/slideLayout27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286.xml"/><Relationship Id="rId1" Type="http://schemas.openxmlformats.org/officeDocument/2006/relationships/tags" Target="../tags/tag285.xml"/><Relationship Id="rId6" Type="http://schemas.openxmlformats.org/officeDocument/2006/relationships/image" Target="../media/image22.png"/><Relationship Id="rId5" Type="http://schemas.openxmlformats.org/officeDocument/2006/relationships/image" Target="../media/image15.emf"/><Relationship Id="rId4" Type="http://schemas.openxmlformats.org/officeDocument/2006/relationships/oleObject" Target="../embeddings/oleObject163.bin"/></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287.xml"/><Relationship Id="rId4" Type="http://schemas.openxmlformats.org/officeDocument/2006/relationships/image" Target="../media/image24.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288.xml"/><Relationship Id="rId4" Type="http://schemas.openxmlformats.org/officeDocument/2006/relationships/image" Target="../media/image24.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25.png"/><Relationship Id="rId5" Type="http://schemas.openxmlformats.org/officeDocument/2006/relationships/image" Target="../media/image15.emf"/><Relationship Id="rId4" Type="http://schemas.openxmlformats.org/officeDocument/2006/relationships/oleObject" Target="../embeddings/oleObject164.bin"/></Relationships>
</file>

<file path=ppt/slideLayouts/_rels/slideLayout281.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Master" Target="../slideMasters/slideMaster4.xml"/><Relationship Id="rId1" Type="http://schemas.openxmlformats.org/officeDocument/2006/relationships/tags" Target="../tags/tag291.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292.xml"/><Relationship Id="rId5" Type="http://schemas.openxmlformats.org/officeDocument/2006/relationships/image" Target="../media/image24.jpeg"/><Relationship Id="rId4" Type="http://schemas.openxmlformats.org/officeDocument/2006/relationships/image" Target="../media/image23.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293.xml"/><Relationship Id="rId5" Type="http://schemas.openxmlformats.org/officeDocument/2006/relationships/image" Target="../media/image24.jpeg"/><Relationship Id="rId4" Type="http://schemas.openxmlformats.org/officeDocument/2006/relationships/image" Target="../media/image23.png"/></Relationships>
</file>

<file path=ppt/slideLayouts/_rels/slideLayout28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66.bin"/></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28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297.xml"/><Relationship Id="rId1" Type="http://schemas.openxmlformats.org/officeDocument/2006/relationships/tags" Target="../tags/tag296.xml"/><Relationship Id="rId6" Type="http://schemas.openxmlformats.org/officeDocument/2006/relationships/image" Target="../media/image28.png"/><Relationship Id="rId5" Type="http://schemas.openxmlformats.org/officeDocument/2006/relationships/image" Target="../media/image7.emf"/><Relationship Id="rId4" Type="http://schemas.openxmlformats.org/officeDocument/2006/relationships/oleObject" Target="../embeddings/oleObject167.bin"/></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28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299.xml"/><Relationship Id="rId1" Type="http://schemas.openxmlformats.org/officeDocument/2006/relationships/tags" Target="../tags/tag298.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68.bin"/></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14.xml"/><Relationship Id="rId7" Type="http://schemas.openxmlformats.org/officeDocument/2006/relationships/image" Target="../media/image2.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5.xml"/><Relationship Id="rId9" Type="http://schemas.openxmlformats.org/officeDocument/2006/relationships/image" Target="../media/image4.jpg"/></Relationships>
</file>

<file path=ppt/slideLayouts/_rels/slideLayout29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301.xml"/><Relationship Id="rId1" Type="http://schemas.openxmlformats.org/officeDocument/2006/relationships/tags" Target="../tags/tag300.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69.bin"/></Relationships>
</file>

<file path=ppt/slideLayouts/_rels/slideLayout29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303.xml"/><Relationship Id="rId1" Type="http://schemas.openxmlformats.org/officeDocument/2006/relationships/tags" Target="../tags/tag302.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70.bin"/></Relationships>
</file>

<file path=ppt/slideLayouts/_rels/slideLayout29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71.bin"/></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306.xml"/><Relationship Id="rId4" Type="http://schemas.openxmlformats.org/officeDocument/2006/relationships/image" Target="../media/image24.jpeg"/></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308.xml"/><Relationship Id="rId1" Type="http://schemas.openxmlformats.org/officeDocument/2006/relationships/tags" Target="../tags/tag307.xml"/><Relationship Id="rId6" Type="http://schemas.openxmlformats.org/officeDocument/2006/relationships/image" Target="../media/image22.png"/><Relationship Id="rId5" Type="http://schemas.openxmlformats.org/officeDocument/2006/relationships/image" Target="../media/image15.emf"/><Relationship Id="rId4" Type="http://schemas.openxmlformats.org/officeDocument/2006/relationships/oleObject" Target="../embeddings/oleObject172.bin"/></Relationships>
</file>

<file path=ppt/slideLayouts/_rels/slideLayout29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image" Target="../media/image25.png"/><Relationship Id="rId5" Type="http://schemas.openxmlformats.org/officeDocument/2006/relationships/image" Target="../media/image15.emf"/><Relationship Id="rId4" Type="http://schemas.openxmlformats.org/officeDocument/2006/relationships/oleObject" Target="../embeddings/oleObject164.bin"/></Relationships>
</file>

<file path=ppt/slideLayouts/_rels/slideLayout29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312.xml"/><Relationship Id="rId1" Type="http://schemas.openxmlformats.org/officeDocument/2006/relationships/tags" Target="../tags/tag311.xml"/><Relationship Id="rId6" Type="http://schemas.openxmlformats.org/officeDocument/2006/relationships/image" Target="../media/image25.png"/><Relationship Id="rId5" Type="http://schemas.openxmlformats.org/officeDocument/2006/relationships/image" Target="../media/image15.emf"/><Relationship Id="rId4" Type="http://schemas.openxmlformats.org/officeDocument/2006/relationships/oleObject" Target="../embeddings/oleObject165.bin"/></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313.xml"/><Relationship Id="rId5" Type="http://schemas.openxmlformats.org/officeDocument/2006/relationships/image" Target="../media/image24.jpeg"/><Relationship Id="rId4" Type="http://schemas.openxmlformats.org/officeDocument/2006/relationships/image" Target="../media/image23.png"/></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314.xml"/><Relationship Id="rId5" Type="http://schemas.openxmlformats.org/officeDocument/2006/relationships/image" Target="../media/image24.jpeg"/><Relationship Id="rId4" Type="http://schemas.openxmlformats.org/officeDocument/2006/relationships/image" Target="../media/image23.png"/></Relationships>
</file>

<file path=ppt/slideLayouts/_rels/slideLayout29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316.xml"/><Relationship Id="rId1" Type="http://schemas.openxmlformats.org/officeDocument/2006/relationships/tags" Target="../tags/tag315.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66.bin"/></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ags" Target="../tags/tag317.xml"/><Relationship Id="rId5" Type="http://schemas.openxmlformats.org/officeDocument/2006/relationships/image" Target="../media/image24.jpeg"/><Relationship Id="rId4" Type="http://schemas.openxmlformats.org/officeDocument/2006/relationships/image" Target="../media/image23.png"/></Relationships>
</file>

<file path=ppt/slideLayouts/_rels/slideLayout30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319.xml"/><Relationship Id="rId1" Type="http://schemas.openxmlformats.org/officeDocument/2006/relationships/tags" Target="../tags/tag318.xml"/><Relationship Id="rId6" Type="http://schemas.openxmlformats.org/officeDocument/2006/relationships/image" Target="../media/image28.png"/><Relationship Id="rId5" Type="http://schemas.openxmlformats.org/officeDocument/2006/relationships/image" Target="../media/image7.emf"/><Relationship Id="rId4" Type="http://schemas.openxmlformats.org/officeDocument/2006/relationships/oleObject" Target="../embeddings/oleObject167.bin"/></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4.xml"/><Relationship Id="rId1" Type="http://schemas.openxmlformats.org/officeDocument/2006/relationships/tags" Target="../tags/tag320.xml"/><Relationship Id="rId5" Type="http://schemas.openxmlformats.org/officeDocument/2006/relationships/image" Target="../media/image24.jpeg"/><Relationship Id="rId4" Type="http://schemas.openxmlformats.org/officeDocument/2006/relationships/image" Target="../media/image23.png"/></Relationships>
</file>

<file path=ppt/slideLayouts/_rels/slideLayout30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322.xml"/><Relationship Id="rId1" Type="http://schemas.openxmlformats.org/officeDocument/2006/relationships/tags" Target="../tags/tag321.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68.bin"/></Relationships>
</file>

<file path=ppt/slideLayouts/_rels/slideLayout30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324.xml"/><Relationship Id="rId1" Type="http://schemas.openxmlformats.org/officeDocument/2006/relationships/tags" Target="../tags/tag323.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73.bin"/></Relationships>
</file>

<file path=ppt/slideLayouts/_rels/slideLayout305.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4.xml"/><Relationship Id="rId1" Type="http://schemas.openxmlformats.org/officeDocument/2006/relationships/tags" Target="../tags/tag325.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15.emf"/></Relationships>
</file>

<file path=ppt/slideLayouts/_rels/slideLayout306.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Master" Target="../slideMasters/slideMaster4.xml"/><Relationship Id="rId1" Type="http://schemas.openxmlformats.org/officeDocument/2006/relationships/tags" Target="../tags/tag326.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15.emf"/></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0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328.xml"/><Relationship Id="rId1" Type="http://schemas.openxmlformats.org/officeDocument/2006/relationships/tags" Target="../tags/tag327.xml"/><Relationship Id="rId6" Type="http://schemas.openxmlformats.org/officeDocument/2006/relationships/image" Target="../media/image22.png"/><Relationship Id="rId5" Type="http://schemas.openxmlformats.org/officeDocument/2006/relationships/image" Target="../media/image15.emf"/><Relationship Id="rId4" Type="http://schemas.openxmlformats.org/officeDocument/2006/relationships/oleObject" Target="../embeddings/oleObject172.bin"/></Relationships>
</file>

<file path=ppt/slideLayouts/_rels/slideLayout30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image" Target="../media/image31.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332.xml"/><Relationship Id="rId1" Type="http://schemas.openxmlformats.org/officeDocument/2006/relationships/tags" Target="../tags/tag331.xml"/><Relationship Id="rId6" Type="http://schemas.openxmlformats.org/officeDocument/2006/relationships/image" Target="../media/image23.png"/><Relationship Id="rId5" Type="http://schemas.openxmlformats.org/officeDocument/2006/relationships/image" Target="../media/image15.emf"/><Relationship Id="rId4" Type="http://schemas.openxmlformats.org/officeDocument/2006/relationships/oleObject" Target="../embeddings/oleObject174.bin"/></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4.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Master" Target="../slideMasters/slideMaster4.xml"/><Relationship Id="rId1" Type="http://schemas.openxmlformats.org/officeDocument/2006/relationships/tags" Target="../tags/tag333.xml"/><Relationship Id="rId5" Type="http://schemas.openxmlformats.org/officeDocument/2006/relationships/image" Target="../media/image23.png"/><Relationship Id="rId4" Type="http://schemas.openxmlformats.org/officeDocument/2006/relationships/image" Target="../media/image15.emf"/></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334.xml"/></Relationships>
</file>

<file path=ppt/slideLayouts/_rels/slideLayout316.xml.rels><?xml version="1.0" encoding="UTF-8" standalone="yes"?>
<Relationships xmlns="http://schemas.openxmlformats.org/package/2006/relationships"><Relationship Id="rId3" Type="http://schemas.openxmlformats.org/officeDocument/2006/relationships/oleObject" Target="../embeddings/oleObject175.bin"/><Relationship Id="rId2" Type="http://schemas.openxmlformats.org/officeDocument/2006/relationships/slideMaster" Target="../slideMasters/slideMaster4.xml"/><Relationship Id="rId1" Type="http://schemas.openxmlformats.org/officeDocument/2006/relationships/tags" Target="../tags/tag335.xml"/><Relationship Id="rId6" Type="http://schemas.openxmlformats.org/officeDocument/2006/relationships/image" Target="../media/image23.png"/><Relationship Id="rId5" Type="http://schemas.openxmlformats.org/officeDocument/2006/relationships/image" Target="../media/image32.jpeg"/><Relationship Id="rId4" Type="http://schemas.openxmlformats.org/officeDocument/2006/relationships/image" Target="../media/image2.emf"/></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336.xml"/></Relationships>
</file>

<file path=ppt/slideLayouts/_rels/slideLayout318.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339.xml"/><Relationship Id="rId7" Type="http://schemas.openxmlformats.org/officeDocument/2006/relationships/image" Target="../media/image22.png"/><Relationship Id="rId2" Type="http://schemas.openxmlformats.org/officeDocument/2006/relationships/tags" Target="../tags/tag338.xml"/><Relationship Id="rId1" Type="http://schemas.openxmlformats.org/officeDocument/2006/relationships/tags" Target="../tags/tag337.xml"/><Relationship Id="rId6" Type="http://schemas.openxmlformats.org/officeDocument/2006/relationships/image" Target="../media/image2.emf"/><Relationship Id="rId5" Type="http://schemas.openxmlformats.org/officeDocument/2006/relationships/oleObject" Target="../embeddings/oleObject176.bin"/><Relationship Id="rId4" Type="http://schemas.openxmlformats.org/officeDocument/2006/relationships/slideMaster" Target="../slideMasters/slideMaster4.xml"/></Relationships>
</file>

<file path=ppt/slideLayouts/_rels/slideLayout319.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Master" Target="../slideMasters/slideMaster4.xml"/><Relationship Id="rId1" Type="http://schemas.openxmlformats.org/officeDocument/2006/relationships/tags" Target="../tags/tag340.xml"/><Relationship Id="rId4" Type="http://schemas.openxmlformats.org/officeDocument/2006/relationships/image" Target="../media/image15.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34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322.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Master" Target="../slideMasters/slideMaster4.xml"/><Relationship Id="rId1" Type="http://schemas.openxmlformats.org/officeDocument/2006/relationships/tags" Target="../tags/tag342.xml"/><Relationship Id="rId4" Type="http://schemas.openxmlformats.org/officeDocument/2006/relationships/image" Target="../media/image15.emf"/></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4.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Master" Target="../slideMasters/slideMaster4.xml"/><Relationship Id="rId1" Type="http://schemas.openxmlformats.org/officeDocument/2006/relationships/tags" Target="../tags/tag343.xml"/><Relationship Id="rId4" Type="http://schemas.openxmlformats.org/officeDocument/2006/relationships/image" Target="../media/image15.emf"/></Relationships>
</file>

<file path=ppt/slideLayouts/_rels/slideLayout325.xml.rels><?xml version="1.0" encoding="UTF-8" standalone="yes"?>
<Relationships xmlns="http://schemas.openxmlformats.org/package/2006/relationships"><Relationship Id="rId3" Type="http://schemas.openxmlformats.org/officeDocument/2006/relationships/oleObject" Target="../embeddings/oleObject180.bin"/><Relationship Id="rId2" Type="http://schemas.openxmlformats.org/officeDocument/2006/relationships/slideMaster" Target="../slideMasters/slideMaster4.xml"/><Relationship Id="rId1" Type="http://schemas.openxmlformats.org/officeDocument/2006/relationships/tags" Target="../tags/tag344.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326.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Master" Target="../slideMasters/slideMaster4.xml"/><Relationship Id="rId1" Type="http://schemas.openxmlformats.org/officeDocument/2006/relationships/tags" Target="../tags/tag345.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327.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Master" Target="../slideMasters/slideMaster4.xml"/><Relationship Id="rId1" Type="http://schemas.openxmlformats.org/officeDocument/2006/relationships/tags" Target="../tags/tag346.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328.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Master" Target="../slideMasters/slideMaster4.xml"/><Relationship Id="rId1" Type="http://schemas.openxmlformats.org/officeDocument/2006/relationships/tags" Target="../tags/tag347.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329.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Master" Target="../slideMasters/slideMaster4.xml"/><Relationship Id="rId1" Type="http://schemas.openxmlformats.org/officeDocument/2006/relationships/tags" Target="../tags/tag348.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Master" Target="../slideMasters/slideMaster4.xml"/><Relationship Id="rId1" Type="http://schemas.openxmlformats.org/officeDocument/2006/relationships/tags" Target="../tags/tag349.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331.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Master" Target="../slideMasters/slideMaster4.xml"/><Relationship Id="rId1" Type="http://schemas.openxmlformats.org/officeDocument/2006/relationships/tags" Target="../tags/tag350.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7.emf"/></Relationships>
</file>

<file path=ppt/slideLayouts/_rels/slideLayout332.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Master" Target="../slideMasters/slideMaster4.xml"/><Relationship Id="rId1" Type="http://schemas.openxmlformats.org/officeDocument/2006/relationships/tags" Target="../tags/tag351.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15.emf"/></Relationships>
</file>

<file path=ppt/slideLayouts/_rels/slideLayout333.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4.xml"/><Relationship Id="rId1" Type="http://schemas.openxmlformats.org/officeDocument/2006/relationships/tags" Target="../tags/tag352.xml"/><Relationship Id="rId6" Type="http://schemas.openxmlformats.org/officeDocument/2006/relationships/image" Target="../media/image22.png"/><Relationship Id="rId5" Type="http://schemas.openxmlformats.org/officeDocument/2006/relationships/image" Target="../media/image28.png"/><Relationship Id="rId4" Type="http://schemas.openxmlformats.org/officeDocument/2006/relationships/image" Target="../media/image15.emf"/></Relationships>
</file>

<file path=ppt/slideLayouts/_rels/slideLayout334.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Master" Target="../slideMasters/slideMaster4.xml"/><Relationship Id="rId1" Type="http://schemas.openxmlformats.org/officeDocument/2006/relationships/tags" Target="../tags/tag353.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15.emf"/></Relationships>
</file>

<file path=ppt/slideLayouts/_rels/slideLayout335.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Master" Target="../slideMasters/slideMaster4.xml"/><Relationship Id="rId1" Type="http://schemas.openxmlformats.org/officeDocument/2006/relationships/tags" Target="../tags/tag354.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15.emf"/></Relationships>
</file>

<file path=ppt/slideLayouts/_rels/slideLayout336.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Master" Target="../slideMasters/slideMaster4.xml"/><Relationship Id="rId1" Type="http://schemas.openxmlformats.org/officeDocument/2006/relationships/tags" Target="../tags/tag355.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15.emf"/></Relationships>
</file>

<file path=ppt/slideLayouts/_rels/slideLayout337.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Master" Target="../slideMasters/slideMaster4.xml"/><Relationship Id="rId1" Type="http://schemas.openxmlformats.org/officeDocument/2006/relationships/tags" Target="../tags/tag356.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15.emf"/></Relationships>
</file>

<file path=ppt/slideLayouts/_rels/slideLayout338.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Master" Target="../slideMasters/slideMaster4.xml"/><Relationship Id="rId1" Type="http://schemas.openxmlformats.org/officeDocument/2006/relationships/tags" Target="../tags/tag357.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15.emf"/></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Master" Target="../slideMasters/slideMaster4.xml"/><Relationship Id="rId1" Type="http://schemas.openxmlformats.org/officeDocument/2006/relationships/tags" Target="../tags/tag358.xml"/><Relationship Id="rId4" Type="http://schemas.openxmlformats.org/officeDocument/2006/relationships/image" Target="../media/image15.emf"/></Relationships>
</file>

<file path=ppt/slideLayouts/_rels/slideLayout34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186.bin"/></Relationships>
</file>

<file path=ppt/slideLayouts/_rels/slideLayout342.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Master" Target="../slideMasters/slideMaster4.xml"/><Relationship Id="rId1" Type="http://schemas.openxmlformats.org/officeDocument/2006/relationships/tags" Target="../tags/tag36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15.emf"/></Relationships>
</file>

<file path=ppt/slideLayouts/_rels/slideLayout343.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363.xml"/><Relationship Id="rId1" Type="http://schemas.openxmlformats.org/officeDocument/2006/relationships/tags" Target="../tags/tag362.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93.bin"/></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364.xml"/><Relationship Id="rId4" Type="http://schemas.openxmlformats.org/officeDocument/2006/relationships/image" Target="../media/image24.jpeg"/></Relationships>
</file>

<file path=ppt/slideLayouts/_rels/slideLayout34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image" Target="../media/image24.jpeg"/><Relationship Id="rId5" Type="http://schemas.openxmlformats.org/officeDocument/2006/relationships/image" Target="../media/image15.emf"/><Relationship Id="rId4" Type="http://schemas.openxmlformats.org/officeDocument/2006/relationships/oleObject" Target="../embeddings/oleObject194.bin"/></Relationships>
</file>

<file path=ppt/slideLayouts/_rels/slideLayout346.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368.xml"/><Relationship Id="rId1" Type="http://schemas.openxmlformats.org/officeDocument/2006/relationships/tags" Target="../tags/tag367.xml"/><Relationship Id="rId6" Type="http://schemas.openxmlformats.org/officeDocument/2006/relationships/image" Target="../media/image31.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34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370.xml"/><Relationship Id="rId1" Type="http://schemas.openxmlformats.org/officeDocument/2006/relationships/tags" Target="../tags/tag369.xml"/><Relationship Id="rId6" Type="http://schemas.openxmlformats.org/officeDocument/2006/relationships/image" Target="../media/image23.png"/><Relationship Id="rId5" Type="http://schemas.openxmlformats.org/officeDocument/2006/relationships/image" Target="../media/image15.emf"/><Relationship Id="rId4" Type="http://schemas.openxmlformats.org/officeDocument/2006/relationships/oleObject" Target="../embeddings/oleObject195.bin"/></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4.xml"/><Relationship Id="rId1" Type="http://schemas.openxmlformats.org/officeDocument/2006/relationships/tags" Target="../tags/tag371.xml"/><Relationship Id="rId5" Type="http://schemas.openxmlformats.org/officeDocument/2006/relationships/image" Target="../media/image24.jpeg"/><Relationship Id="rId4" Type="http://schemas.openxmlformats.org/officeDocument/2006/relationships/image" Target="../media/image22.png"/></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372.xml"/><Relationship Id="rId4" Type="http://schemas.openxmlformats.org/officeDocument/2006/relationships/image" Target="../media/image24.jpe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373.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374.xml"/></Relationships>
</file>

<file path=ppt/slideLayouts/_rels/slideLayout35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image" Target="../media/image32.jpe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Master" Target="../slideMasters/slideMaster4.xml"/><Relationship Id="rId1" Type="http://schemas.openxmlformats.org/officeDocument/2006/relationships/tags" Target="../tags/tag377.xml"/></Relationships>
</file>

<file path=ppt/slideLayouts/_rels/slideLayout35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380.xml"/><Relationship Id="rId7" Type="http://schemas.openxmlformats.org/officeDocument/2006/relationships/image" Target="../media/image23.png"/><Relationship Id="rId2" Type="http://schemas.openxmlformats.org/officeDocument/2006/relationships/tags" Target="../tags/tag379.xml"/><Relationship Id="rId1" Type="http://schemas.openxmlformats.org/officeDocument/2006/relationships/tags" Target="../tags/tag378.xml"/><Relationship Id="rId6" Type="http://schemas.openxmlformats.org/officeDocument/2006/relationships/image" Target="../media/image1.emf"/><Relationship Id="rId5" Type="http://schemas.openxmlformats.org/officeDocument/2006/relationships/oleObject" Target="../embeddings/oleObject196.bin"/><Relationship Id="rId4" Type="http://schemas.openxmlformats.org/officeDocument/2006/relationships/slideMaster" Target="../slideMasters/slideMaster4.xml"/></Relationships>
</file>

<file path=ppt/slideLayouts/_rels/slideLayout35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97.bin"/></Relationships>
</file>

<file path=ppt/slideLayouts/_rels/slideLayout35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384.xml"/><Relationship Id="rId1" Type="http://schemas.openxmlformats.org/officeDocument/2006/relationships/tags" Target="../tags/tag383.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98.bin"/></Relationships>
</file>

<file path=ppt/slideLayouts/_rels/slideLayout35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386.xml"/><Relationship Id="rId1" Type="http://schemas.openxmlformats.org/officeDocument/2006/relationships/tags" Target="../tags/tag385.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199.bin"/></Relationships>
</file>

<file path=ppt/slideLayouts/_rels/slideLayout358.xml.rels><?xml version="1.0" encoding="UTF-8" standalone="yes"?>
<Relationships xmlns="http://schemas.openxmlformats.org/package/2006/relationships"><Relationship Id="rId3" Type="http://schemas.openxmlformats.org/officeDocument/2006/relationships/tags" Target="../tags/tag389.xml"/><Relationship Id="rId7" Type="http://schemas.openxmlformats.org/officeDocument/2006/relationships/image" Target="../media/image24.jpeg"/><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image" Target="../media/image1.emf"/><Relationship Id="rId5" Type="http://schemas.openxmlformats.org/officeDocument/2006/relationships/oleObject" Target="../embeddings/oleObject200.bin"/><Relationship Id="rId4" Type="http://schemas.openxmlformats.org/officeDocument/2006/relationships/slideMaster" Target="../slideMasters/slideMaster4.xml"/></Relationships>
</file>

<file path=ppt/slideLayouts/_rels/slideLayout3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image" Target="../media/image24.jpeg"/><Relationship Id="rId5" Type="http://schemas.openxmlformats.org/officeDocument/2006/relationships/image" Target="../media/image1.emf"/><Relationship Id="rId4" Type="http://schemas.openxmlformats.org/officeDocument/2006/relationships/oleObject" Target="../embeddings/oleObject201.bin"/></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393.xml"/><Relationship Id="rId1" Type="http://schemas.openxmlformats.org/officeDocument/2006/relationships/tags" Target="../tags/tag392.xml"/><Relationship Id="rId6" Type="http://schemas.openxmlformats.org/officeDocument/2006/relationships/image" Target="../media/image24.jpeg"/><Relationship Id="rId5" Type="http://schemas.openxmlformats.org/officeDocument/2006/relationships/image" Target="../media/image1.emf"/><Relationship Id="rId4" Type="http://schemas.openxmlformats.org/officeDocument/2006/relationships/oleObject" Target="../embeddings/oleObject202.bin"/></Relationships>
</file>

<file path=ppt/slideLayouts/_rels/slideLayout36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395.xml"/><Relationship Id="rId1" Type="http://schemas.openxmlformats.org/officeDocument/2006/relationships/tags" Target="../tags/tag394.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203.bin"/></Relationships>
</file>

<file path=ppt/slideLayouts/_rels/slideLayout362.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397.xml"/><Relationship Id="rId1" Type="http://schemas.openxmlformats.org/officeDocument/2006/relationships/tags" Target="../tags/tag396.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204.bin"/></Relationships>
</file>

<file path=ppt/slideLayouts/_rels/slideLayout36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image" Target="../media/image22.png"/><Relationship Id="rId5" Type="http://schemas.openxmlformats.org/officeDocument/2006/relationships/image" Target="../media/image19.emf"/><Relationship Id="rId4" Type="http://schemas.openxmlformats.org/officeDocument/2006/relationships/oleObject" Target="../embeddings/oleObject205.bin"/></Relationships>
</file>

<file path=ppt/slideLayouts/_rels/slideLayout36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402.xml"/><Relationship Id="rId7" Type="http://schemas.openxmlformats.org/officeDocument/2006/relationships/image" Target="../media/image23.png"/><Relationship Id="rId2" Type="http://schemas.openxmlformats.org/officeDocument/2006/relationships/tags" Target="../tags/tag401.xml"/><Relationship Id="rId1" Type="http://schemas.openxmlformats.org/officeDocument/2006/relationships/tags" Target="../tags/tag400.xml"/><Relationship Id="rId6" Type="http://schemas.openxmlformats.org/officeDocument/2006/relationships/image" Target="../media/image1.emf"/><Relationship Id="rId5" Type="http://schemas.openxmlformats.org/officeDocument/2006/relationships/oleObject" Target="../embeddings/oleObject196.bin"/><Relationship Id="rId4" Type="http://schemas.openxmlformats.org/officeDocument/2006/relationships/slideMaster" Target="../slideMasters/slideMaster4.xml"/></Relationships>
</file>

<file path=ppt/slideLayouts/_rels/slideLayout36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404.xml"/><Relationship Id="rId1" Type="http://schemas.openxmlformats.org/officeDocument/2006/relationships/tags" Target="../tags/tag403.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60.bin"/></Relationships>
</file>

<file path=ppt/slideLayouts/_rels/slideLayout36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98.bin"/></Relationships>
</file>

<file path=ppt/slideLayouts/_rels/slideLayout367.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08.xml"/><Relationship Id="rId1" Type="http://schemas.openxmlformats.org/officeDocument/2006/relationships/tags" Target="../tags/tag407.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199.bin"/></Relationships>
</file>

<file path=ppt/slideLayouts/_rels/slideLayout3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10.xml"/><Relationship Id="rId1" Type="http://schemas.openxmlformats.org/officeDocument/2006/relationships/tags" Target="../tags/tag409.xml"/><Relationship Id="rId6" Type="http://schemas.openxmlformats.org/officeDocument/2006/relationships/image" Target="../media/image24.jpeg"/><Relationship Id="rId5" Type="http://schemas.openxmlformats.org/officeDocument/2006/relationships/image" Target="../media/image1.emf"/><Relationship Id="rId4" Type="http://schemas.openxmlformats.org/officeDocument/2006/relationships/oleObject" Target="../embeddings/oleObject206.bin"/></Relationships>
</file>

<file path=ppt/slideLayouts/_rels/slideLayout36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203.bin"/></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414.xml"/><Relationship Id="rId1" Type="http://schemas.openxmlformats.org/officeDocument/2006/relationships/tags" Target="../tags/tag413.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204.bin"/></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24.jpeg"/><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60.bin"/></Relationships>
</file>

<file path=ppt/slideLayouts/_rels/slideLayout37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18.xml"/><Relationship Id="rId7" Type="http://schemas.openxmlformats.org/officeDocument/2006/relationships/image" Target="../media/image23.png"/><Relationship Id="rId2" Type="http://schemas.openxmlformats.org/officeDocument/2006/relationships/tags" Target="../tags/tag417.xml"/><Relationship Id="rId1" Type="http://schemas.openxmlformats.org/officeDocument/2006/relationships/themeOverride" Target="../theme/themeOverride8.xml"/><Relationship Id="rId6" Type="http://schemas.openxmlformats.org/officeDocument/2006/relationships/image" Target="../media/image1.emf"/><Relationship Id="rId5" Type="http://schemas.openxmlformats.org/officeDocument/2006/relationships/oleObject" Target="../embeddings/oleObject160.bin"/><Relationship Id="rId4" Type="http://schemas.openxmlformats.org/officeDocument/2006/relationships/slideMaster" Target="../slideMasters/slideMaster4.xml"/></Relationships>
</file>

<file path=ppt/slideLayouts/_rels/slideLayout3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20.xml"/><Relationship Id="rId1" Type="http://schemas.openxmlformats.org/officeDocument/2006/relationships/tags" Target="../tags/tag419.xml"/><Relationship Id="rId6" Type="http://schemas.openxmlformats.org/officeDocument/2006/relationships/image" Target="../media/image33.png"/><Relationship Id="rId5" Type="http://schemas.openxmlformats.org/officeDocument/2006/relationships/image" Target="../media/image15.emf"/><Relationship Id="rId4" Type="http://schemas.openxmlformats.org/officeDocument/2006/relationships/oleObject" Target="../embeddings/oleObject162.bin"/></Relationships>
</file>

<file path=ppt/slideLayouts/_rels/slideLayout37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422.xml"/><Relationship Id="rId1" Type="http://schemas.openxmlformats.org/officeDocument/2006/relationships/tags" Target="../tags/tag421.xml"/><Relationship Id="rId6" Type="http://schemas.openxmlformats.org/officeDocument/2006/relationships/image" Target="../media/image22.png"/><Relationship Id="rId5" Type="http://schemas.openxmlformats.org/officeDocument/2006/relationships/image" Target="../media/image15.emf"/><Relationship Id="rId4" Type="http://schemas.openxmlformats.org/officeDocument/2006/relationships/oleObject" Target="../embeddings/oleObject163.bin"/></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423.xml"/><Relationship Id="rId4" Type="http://schemas.openxmlformats.org/officeDocument/2006/relationships/image" Target="../media/image33.png"/></Relationships>
</file>

<file path=ppt/slideLayouts/_rels/slideLayout37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25.xml"/><Relationship Id="rId7" Type="http://schemas.openxmlformats.org/officeDocument/2006/relationships/image" Target="../media/image23.png"/><Relationship Id="rId2" Type="http://schemas.openxmlformats.org/officeDocument/2006/relationships/tags" Target="../tags/tag424.xml"/><Relationship Id="rId1" Type="http://schemas.openxmlformats.org/officeDocument/2006/relationships/themeOverride" Target="../theme/themeOverride9.xml"/><Relationship Id="rId6" Type="http://schemas.openxmlformats.org/officeDocument/2006/relationships/image" Target="../media/image1.emf"/><Relationship Id="rId5" Type="http://schemas.openxmlformats.org/officeDocument/2006/relationships/oleObject" Target="../embeddings/oleObject160.bin"/><Relationship Id="rId4" Type="http://schemas.openxmlformats.org/officeDocument/2006/relationships/slideMaster" Target="../slideMasters/slideMaster4.xml"/></Relationships>
</file>

<file path=ppt/slideLayouts/_rels/slideLayout37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27.xml"/><Relationship Id="rId1" Type="http://schemas.openxmlformats.org/officeDocument/2006/relationships/tags" Target="../tags/tag426.xml"/><Relationship Id="rId6" Type="http://schemas.openxmlformats.org/officeDocument/2006/relationships/image" Target="../media/image33.png"/><Relationship Id="rId5" Type="http://schemas.openxmlformats.org/officeDocument/2006/relationships/image" Target="../media/image15.emf"/><Relationship Id="rId4" Type="http://schemas.openxmlformats.org/officeDocument/2006/relationships/oleObject" Target="../embeddings/oleObject161.bin"/></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428.xml"/><Relationship Id="rId4" Type="http://schemas.openxmlformats.org/officeDocument/2006/relationships/image" Target="../media/image33.pn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430.xml"/><Relationship Id="rId1" Type="http://schemas.openxmlformats.org/officeDocument/2006/relationships/tags" Target="../tags/tag429.xml"/><Relationship Id="rId6" Type="http://schemas.openxmlformats.org/officeDocument/2006/relationships/image" Target="../media/image25.png"/><Relationship Id="rId5" Type="http://schemas.openxmlformats.org/officeDocument/2006/relationships/image" Target="../media/image15.emf"/><Relationship Id="rId4" Type="http://schemas.openxmlformats.org/officeDocument/2006/relationships/oleObject" Target="../embeddings/oleObject164.bin"/></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431.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432.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38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434.xml"/><Relationship Id="rId1" Type="http://schemas.openxmlformats.org/officeDocument/2006/relationships/tags" Target="../tags/tag433.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66.bin"/></Relationships>
</file>

<file path=ppt/slideLayouts/_rels/slideLayout38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image" Target="../media/image28.png"/><Relationship Id="rId5" Type="http://schemas.openxmlformats.org/officeDocument/2006/relationships/image" Target="../media/image7.emf"/><Relationship Id="rId4" Type="http://schemas.openxmlformats.org/officeDocument/2006/relationships/oleObject" Target="../embeddings/oleObject167.bin"/></Relationships>
</file>

<file path=ppt/slideLayouts/_rels/slideLayout38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438.xml"/><Relationship Id="rId1" Type="http://schemas.openxmlformats.org/officeDocument/2006/relationships/tags" Target="../tags/tag437.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68.bin"/></Relationships>
</file>

<file path=ppt/slideLayouts/_rels/slideLayout38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40.xml"/><Relationship Id="rId1" Type="http://schemas.openxmlformats.org/officeDocument/2006/relationships/tags" Target="../tags/tag439.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73.bin"/></Relationships>
</file>

<file path=ppt/slideLayouts/_rels/slideLayout38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442.xml"/><Relationship Id="rId1" Type="http://schemas.openxmlformats.org/officeDocument/2006/relationships/tags" Target="../tags/tag441.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70.bin"/></Relationships>
</file>

<file path=ppt/slideLayouts/_rels/slideLayout38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44.xml"/><Relationship Id="rId1" Type="http://schemas.openxmlformats.org/officeDocument/2006/relationships/tags" Target="../tags/tag443.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71.bin"/></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445.xml"/><Relationship Id="rId4" Type="http://schemas.openxmlformats.org/officeDocument/2006/relationships/image" Target="../media/image33.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447.xml"/><Relationship Id="rId1" Type="http://schemas.openxmlformats.org/officeDocument/2006/relationships/tags" Target="../tags/tag446.xml"/><Relationship Id="rId6" Type="http://schemas.openxmlformats.org/officeDocument/2006/relationships/image" Target="../media/image22.png"/><Relationship Id="rId5" Type="http://schemas.openxmlformats.org/officeDocument/2006/relationships/image" Target="../media/image15.emf"/><Relationship Id="rId4" Type="http://schemas.openxmlformats.org/officeDocument/2006/relationships/oleObject" Target="../embeddings/oleObject172.bin"/></Relationships>
</file>

<file path=ppt/slideLayouts/_rels/slideLayout39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449.xml"/><Relationship Id="rId1" Type="http://schemas.openxmlformats.org/officeDocument/2006/relationships/tags" Target="../tags/tag448.xml"/><Relationship Id="rId6" Type="http://schemas.openxmlformats.org/officeDocument/2006/relationships/image" Target="../media/image25.png"/><Relationship Id="rId5" Type="http://schemas.openxmlformats.org/officeDocument/2006/relationships/image" Target="../media/image15.emf"/><Relationship Id="rId4" Type="http://schemas.openxmlformats.org/officeDocument/2006/relationships/oleObject" Target="../embeddings/oleObject165.bin"/></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ags" Target="../tags/tag450.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39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4.xml"/><Relationship Id="rId1" Type="http://schemas.openxmlformats.org/officeDocument/2006/relationships/tags" Target="../tags/tag451.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39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53.xml"/><Relationship Id="rId1" Type="http://schemas.openxmlformats.org/officeDocument/2006/relationships/tags" Target="../tags/tag452.xml"/><Relationship Id="rId6" Type="http://schemas.openxmlformats.org/officeDocument/2006/relationships/image" Target="../media/image31.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39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455.xml"/><Relationship Id="rId1" Type="http://schemas.openxmlformats.org/officeDocument/2006/relationships/tags" Target="../tags/tag454.xml"/><Relationship Id="rId6" Type="http://schemas.openxmlformats.org/officeDocument/2006/relationships/image" Target="../media/image23.png"/><Relationship Id="rId5" Type="http://schemas.openxmlformats.org/officeDocument/2006/relationships/image" Target="../media/image15.emf"/><Relationship Id="rId4" Type="http://schemas.openxmlformats.org/officeDocument/2006/relationships/oleObject" Target="../embeddings/oleObject174.bin"/></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456.xml"/></Relationships>
</file>

<file path=ppt/slideLayouts/_rels/slideLayout3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457.xml"/></Relationships>
</file>

<file path=ppt/slideLayouts/_rels/slideLayout39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60.xml"/><Relationship Id="rId7" Type="http://schemas.openxmlformats.org/officeDocument/2006/relationships/image" Target="../media/image22.png"/><Relationship Id="rId2" Type="http://schemas.openxmlformats.org/officeDocument/2006/relationships/tags" Target="../tags/tag459.xml"/><Relationship Id="rId1" Type="http://schemas.openxmlformats.org/officeDocument/2006/relationships/tags" Target="../tags/tag458.xml"/><Relationship Id="rId6" Type="http://schemas.openxmlformats.org/officeDocument/2006/relationships/image" Target="../media/image2.emf"/><Relationship Id="rId5" Type="http://schemas.openxmlformats.org/officeDocument/2006/relationships/oleObject" Target="../embeddings/oleObject207.bin"/><Relationship Id="rId4" Type="http://schemas.openxmlformats.org/officeDocument/2006/relationships/slideMaster" Target="../slideMasters/slideMaster4.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46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463.xml"/><Relationship Id="rId1" Type="http://schemas.openxmlformats.org/officeDocument/2006/relationships/tags" Target="../tags/tag462.x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186.bin"/></Relationships>
</file>

<file path=ppt/slideLayouts/_rels/slideLayout40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65.xml"/><Relationship Id="rId1" Type="http://schemas.openxmlformats.org/officeDocument/2006/relationships/tags" Target="../tags/tag464.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93.bin"/></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466.xml"/><Relationship Id="rId4" Type="http://schemas.openxmlformats.org/officeDocument/2006/relationships/image" Target="../media/image33.png"/></Relationships>
</file>

<file path=ppt/slideLayouts/_rels/slideLayout40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68.xml"/><Relationship Id="rId1" Type="http://schemas.openxmlformats.org/officeDocument/2006/relationships/tags" Target="../tags/tag467.xml"/><Relationship Id="rId6" Type="http://schemas.openxmlformats.org/officeDocument/2006/relationships/image" Target="../media/image33.png"/><Relationship Id="rId5" Type="http://schemas.openxmlformats.org/officeDocument/2006/relationships/image" Target="../media/image15.emf"/><Relationship Id="rId4" Type="http://schemas.openxmlformats.org/officeDocument/2006/relationships/oleObject" Target="../embeddings/oleObject194.bin"/></Relationships>
</file>

<file path=ppt/slideLayouts/_rels/slideLayout40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70.xml"/><Relationship Id="rId1" Type="http://schemas.openxmlformats.org/officeDocument/2006/relationships/tags" Target="../tags/tag469.xml"/><Relationship Id="rId6" Type="http://schemas.openxmlformats.org/officeDocument/2006/relationships/image" Target="../media/image31.png"/><Relationship Id="rId5" Type="http://schemas.openxmlformats.org/officeDocument/2006/relationships/image" Target="../media/image2.emf"/><Relationship Id="rId4" Type="http://schemas.openxmlformats.org/officeDocument/2006/relationships/oleObject" Target="../embeddings/oleObject3.bin"/></Relationships>
</file>

<file path=ppt/slideLayouts/_rels/slideLayout405.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472.xml"/><Relationship Id="rId1" Type="http://schemas.openxmlformats.org/officeDocument/2006/relationships/tags" Target="../tags/tag471.xml"/><Relationship Id="rId6" Type="http://schemas.openxmlformats.org/officeDocument/2006/relationships/image" Target="../media/image23.png"/><Relationship Id="rId5" Type="http://schemas.openxmlformats.org/officeDocument/2006/relationships/image" Target="../media/image15.emf"/><Relationship Id="rId4" Type="http://schemas.openxmlformats.org/officeDocument/2006/relationships/oleObject" Target="../embeddings/oleObject195.bin"/></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4.xml"/><Relationship Id="rId1" Type="http://schemas.openxmlformats.org/officeDocument/2006/relationships/tags" Target="../tags/tag473.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474.xml"/><Relationship Id="rId4" Type="http://schemas.openxmlformats.org/officeDocument/2006/relationships/image" Target="../media/image33.png"/></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475.xml"/></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476.xml"/></Relationships>
</file>

<file path=ppt/slideLayouts/_rels/slideLayout4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6.xml"/><Relationship Id="rId5" Type="http://schemas.openxmlformats.org/officeDocument/2006/relationships/image" Target="../media/image5.png"/><Relationship Id="rId4" Type="http://schemas.openxmlformats.org/officeDocument/2006/relationships/image" Target="../media/image7.emf"/></Relationships>
</file>

<file path=ppt/slideLayouts/_rels/slideLayout4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78.xml"/><Relationship Id="rId1" Type="http://schemas.openxmlformats.org/officeDocument/2006/relationships/tags" Target="../tags/tag477.xml"/><Relationship Id="rId6" Type="http://schemas.openxmlformats.org/officeDocument/2006/relationships/image" Target="../media/image32.jpeg"/><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479.xml"/></Relationships>
</file>

<file path=ppt/slideLayouts/_rels/slideLayout4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482.xml"/><Relationship Id="rId7" Type="http://schemas.openxmlformats.org/officeDocument/2006/relationships/image" Target="../media/image23.png"/><Relationship Id="rId2" Type="http://schemas.openxmlformats.org/officeDocument/2006/relationships/tags" Target="../tags/tag481.xml"/><Relationship Id="rId1" Type="http://schemas.openxmlformats.org/officeDocument/2006/relationships/tags" Target="../tags/tag480.xml"/><Relationship Id="rId6" Type="http://schemas.openxmlformats.org/officeDocument/2006/relationships/image" Target="../media/image1.emf"/><Relationship Id="rId5" Type="http://schemas.openxmlformats.org/officeDocument/2006/relationships/oleObject" Target="../embeddings/oleObject196.bin"/><Relationship Id="rId4" Type="http://schemas.openxmlformats.org/officeDocument/2006/relationships/slideMaster" Target="../slideMasters/slideMaster4.xml"/></Relationships>
</file>

<file path=ppt/slideLayouts/_rels/slideLayout41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484.xml"/><Relationship Id="rId1" Type="http://schemas.openxmlformats.org/officeDocument/2006/relationships/tags" Target="../tags/tag483.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208.bin"/></Relationships>
</file>

<file path=ppt/slideLayouts/_rels/slideLayout414.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486.xml"/><Relationship Id="rId1" Type="http://schemas.openxmlformats.org/officeDocument/2006/relationships/tags" Target="../tags/tag485.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98.bin"/></Relationships>
</file>

<file path=ppt/slideLayouts/_rels/slideLayout4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88.xml"/><Relationship Id="rId1" Type="http://schemas.openxmlformats.org/officeDocument/2006/relationships/tags" Target="../tags/tag487.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199.bin"/></Relationships>
</file>

<file path=ppt/slideLayouts/_rels/slideLayout416.xml.rels><?xml version="1.0" encoding="UTF-8" standalone="yes"?>
<Relationships xmlns="http://schemas.openxmlformats.org/package/2006/relationships"><Relationship Id="rId3" Type="http://schemas.openxmlformats.org/officeDocument/2006/relationships/tags" Target="../tags/tag491.xml"/><Relationship Id="rId7" Type="http://schemas.openxmlformats.org/officeDocument/2006/relationships/image" Target="../media/image33.png"/><Relationship Id="rId2" Type="http://schemas.openxmlformats.org/officeDocument/2006/relationships/tags" Target="../tags/tag490.xml"/><Relationship Id="rId1" Type="http://schemas.openxmlformats.org/officeDocument/2006/relationships/tags" Target="../tags/tag489.xml"/><Relationship Id="rId6" Type="http://schemas.openxmlformats.org/officeDocument/2006/relationships/image" Target="../media/image1.emf"/><Relationship Id="rId5" Type="http://schemas.openxmlformats.org/officeDocument/2006/relationships/oleObject" Target="../embeddings/oleObject200.bin"/><Relationship Id="rId4" Type="http://schemas.openxmlformats.org/officeDocument/2006/relationships/slideMaster" Target="../slideMasters/slideMaster4.xml"/></Relationships>
</file>

<file path=ppt/slideLayouts/_rels/slideLayout417.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3.xml"/><Relationship Id="rId1" Type="http://schemas.openxmlformats.org/officeDocument/2006/relationships/tags" Target="../tags/tag492.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206.bin"/></Relationships>
</file>

<file path=ppt/slideLayouts/_rels/slideLayout41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202.bin"/></Relationships>
</file>

<file path=ppt/slideLayouts/_rels/slideLayout4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497.xml"/><Relationship Id="rId1" Type="http://schemas.openxmlformats.org/officeDocument/2006/relationships/tags" Target="../tags/tag496.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203.bin"/></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499.xml"/><Relationship Id="rId1" Type="http://schemas.openxmlformats.org/officeDocument/2006/relationships/tags" Target="../tags/tag498.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204.bin"/></Relationships>
</file>

<file path=ppt/slideLayouts/_rels/slideLayout42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01.xml"/><Relationship Id="rId1" Type="http://schemas.openxmlformats.org/officeDocument/2006/relationships/tags" Target="../tags/tag500.xml"/><Relationship Id="rId6" Type="http://schemas.openxmlformats.org/officeDocument/2006/relationships/image" Target="../media/image22.png"/><Relationship Id="rId5" Type="http://schemas.openxmlformats.org/officeDocument/2006/relationships/image" Target="../media/image19.emf"/><Relationship Id="rId4" Type="http://schemas.openxmlformats.org/officeDocument/2006/relationships/oleObject" Target="../embeddings/oleObject209.bin"/></Relationships>
</file>

<file path=ppt/slideLayouts/_rels/slideLayout4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504.xml"/><Relationship Id="rId7" Type="http://schemas.openxmlformats.org/officeDocument/2006/relationships/image" Target="../media/image23.png"/><Relationship Id="rId2" Type="http://schemas.openxmlformats.org/officeDocument/2006/relationships/tags" Target="../tags/tag503.xml"/><Relationship Id="rId1" Type="http://schemas.openxmlformats.org/officeDocument/2006/relationships/tags" Target="../tags/tag502.xml"/><Relationship Id="rId6" Type="http://schemas.openxmlformats.org/officeDocument/2006/relationships/image" Target="../media/image1.emf"/><Relationship Id="rId5" Type="http://schemas.openxmlformats.org/officeDocument/2006/relationships/oleObject" Target="../embeddings/oleObject196.bin"/><Relationship Id="rId4" Type="http://schemas.openxmlformats.org/officeDocument/2006/relationships/slideMaster" Target="../slideMasters/slideMaster4.xml"/></Relationships>
</file>

<file path=ppt/slideLayouts/_rels/slideLayout42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06.xml"/><Relationship Id="rId1" Type="http://schemas.openxmlformats.org/officeDocument/2006/relationships/tags" Target="../tags/tag505.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60.bin"/></Relationships>
</file>

<file path=ppt/slideLayouts/_rels/slideLayout424.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08.xml"/><Relationship Id="rId1" Type="http://schemas.openxmlformats.org/officeDocument/2006/relationships/tags" Target="../tags/tag507.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98.bin"/></Relationships>
</file>

<file path=ppt/slideLayouts/_rels/slideLayout4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510.xml"/><Relationship Id="rId1" Type="http://schemas.openxmlformats.org/officeDocument/2006/relationships/tags" Target="../tags/tag509.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199.bin"/></Relationships>
</file>

<file path=ppt/slideLayouts/_rels/slideLayout42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12.xml"/><Relationship Id="rId1" Type="http://schemas.openxmlformats.org/officeDocument/2006/relationships/tags" Target="../tags/tag511.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206.bin"/></Relationships>
</file>

<file path=ppt/slideLayouts/_rels/slideLayout4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514.xml"/><Relationship Id="rId1" Type="http://schemas.openxmlformats.org/officeDocument/2006/relationships/tags" Target="../tags/tag513.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203.bin"/></Relationships>
</file>

<file path=ppt/slideLayouts/_rels/slideLayout4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204.bin"/></Relationships>
</file>

<file path=ppt/slideLayouts/_rels/slideLayout429.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18.xml"/><Relationship Id="rId1" Type="http://schemas.openxmlformats.org/officeDocument/2006/relationships/tags" Target="../tags/tag517.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60.bin"/></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520.xml"/><Relationship Id="rId7" Type="http://schemas.openxmlformats.org/officeDocument/2006/relationships/image" Target="../media/image23.png"/><Relationship Id="rId2" Type="http://schemas.openxmlformats.org/officeDocument/2006/relationships/tags" Target="../tags/tag519.xml"/><Relationship Id="rId1" Type="http://schemas.openxmlformats.org/officeDocument/2006/relationships/themeOverride" Target="../theme/themeOverride10.xml"/><Relationship Id="rId6" Type="http://schemas.openxmlformats.org/officeDocument/2006/relationships/image" Target="../media/image1.emf"/><Relationship Id="rId5" Type="http://schemas.openxmlformats.org/officeDocument/2006/relationships/oleObject" Target="../embeddings/oleObject160.bin"/><Relationship Id="rId4" Type="http://schemas.openxmlformats.org/officeDocument/2006/relationships/slideMaster" Target="../slideMasters/slideMaster4.xml"/></Relationships>
</file>

<file path=ppt/slideLayouts/_rels/slideLayout431.xml.rels><?xml version="1.0" encoding="UTF-8" standalone="yes"?>
<Relationships xmlns="http://schemas.openxmlformats.org/package/2006/relationships"><Relationship Id="rId3" Type="http://schemas.openxmlformats.org/officeDocument/2006/relationships/oleObject" Target="../embeddings/oleObject161.bin"/><Relationship Id="rId2" Type="http://schemas.openxmlformats.org/officeDocument/2006/relationships/slideMaster" Target="../slideMasters/slideMaster4.xml"/><Relationship Id="rId1" Type="http://schemas.openxmlformats.org/officeDocument/2006/relationships/tags" Target="../tags/tag521.xml"/><Relationship Id="rId4" Type="http://schemas.openxmlformats.org/officeDocument/2006/relationships/image" Target="../media/image15.emf"/></Relationships>
</file>

<file path=ppt/slideLayouts/_rels/slideLayout43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23.xml"/><Relationship Id="rId1" Type="http://schemas.openxmlformats.org/officeDocument/2006/relationships/tags" Target="../tags/tag522.xml"/><Relationship Id="rId6" Type="http://schemas.openxmlformats.org/officeDocument/2006/relationships/image" Target="../media/image33.png"/><Relationship Id="rId5" Type="http://schemas.openxmlformats.org/officeDocument/2006/relationships/image" Target="../media/image15.emf"/><Relationship Id="rId4" Type="http://schemas.openxmlformats.org/officeDocument/2006/relationships/oleObject" Target="../embeddings/oleObject162.bin"/></Relationships>
</file>

<file path=ppt/slideLayouts/_rels/slideLayout433.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25.xml"/><Relationship Id="rId1" Type="http://schemas.openxmlformats.org/officeDocument/2006/relationships/tags" Target="../tags/tag524.xml"/><Relationship Id="rId6" Type="http://schemas.openxmlformats.org/officeDocument/2006/relationships/image" Target="../media/image22.png"/><Relationship Id="rId5" Type="http://schemas.openxmlformats.org/officeDocument/2006/relationships/image" Target="../media/image15.emf"/><Relationship Id="rId4" Type="http://schemas.openxmlformats.org/officeDocument/2006/relationships/oleObject" Target="../embeddings/oleObject163.bin"/></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526.xml"/><Relationship Id="rId4" Type="http://schemas.openxmlformats.org/officeDocument/2006/relationships/image" Target="../media/image33.png"/></Relationships>
</file>

<file path=ppt/slideLayouts/_rels/slideLayout43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528.xml"/><Relationship Id="rId7" Type="http://schemas.openxmlformats.org/officeDocument/2006/relationships/image" Target="../media/image23.png"/><Relationship Id="rId2" Type="http://schemas.openxmlformats.org/officeDocument/2006/relationships/tags" Target="../tags/tag527.xml"/><Relationship Id="rId1" Type="http://schemas.openxmlformats.org/officeDocument/2006/relationships/themeOverride" Target="../theme/themeOverride11.xml"/><Relationship Id="rId6" Type="http://schemas.openxmlformats.org/officeDocument/2006/relationships/image" Target="../media/image1.emf"/><Relationship Id="rId5" Type="http://schemas.openxmlformats.org/officeDocument/2006/relationships/oleObject" Target="../embeddings/oleObject160.bin"/><Relationship Id="rId4" Type="http://schemas.openxmlformats.org/officeDocument/2006/relationships/slideMaster" Target="../slideMasters/slideMaster4.xml"/></Relationships>
</file>

<file path=ppt/slideLayouts/_rels/slideLayout436.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30.xml"/><Relationship Id="rId1" Type="http://schemas.openxmlformats.org/officeDocument/2006/relationships/tags" Target="../tags/tag529.xml"/><Relationship Id="rId6" Type="http://schemas.openxmlformats.org/officeDocument/2006/relationships/image" Target="../media/image33.png"/><Relationship Id="rId5" Type="http://schemas.openxmlformats.org/officeDocument/2006/relationships/image" Target="../media/image15.emf"/><Relationship Id="rId4" Type="http://schemas.openxmlformats.org/officeDocument/2006/relationships/oleObject" Target="../embeddings/oleObject161.bin"/></Relationships>
</file>

<file path=ppt/slideLayouts/_rels/slideLayout43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532.xml"/><Relationship Id="rId1" Type="http://schemas.openxmlformats.org/officeDocument/2006/relationships/tags" Target="../tags/tag531.xml"/><Relationship Id="rId6" Type="http://schemas.openxmlformats.org/officeDocument/2006/relationships/image" Target="../media/image25.png"/><Relationship Id="rId5" Type="http://schemas.openxmlformats.org/officeDocument/2006/relationships/image" Target="../media/image15.emf"/><Relationship Id="rId4" Type="http://schemas.openxmlformats.org/officeDocument/2006/relationships/oleObject" Target="../embeddings/oleObject164.bin"/></Relationships>
</file>

<file path=ppt/slideLayouts/_rels/slideLayout438.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Master" Target="../slideMasters/slideMaster4.xml"/><Relationship Id="rId1" Type="http://schemas.openxmlformats.org/officeDocument/2006/relationships/tags" Target="../tags/tag533.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4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534.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4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4.xml"/><Relationship Id="rId1" Type="http://schemas.openxmlformats.org/officeDocument/2006/relationships/tags" Target="../tags/tag535.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44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537.xml"/><Relationship Id="rId1" Type="http://schemas.openxmlformats.org/officeDocument/2006/relationships/tags" Target="../tags/tag536.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66.bin"/></Relationships>
</file>

<file path=ppt/slideLayouts/_rels/slideLayout4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44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image" Target="../media/image28.png"/><Relationship Id="rId5" Type="http://schemas.openxmlformats.org/officeDocument/2006/relationships/image" Target="../media/image7.emf"/><Relationship Id="rId4" Type="http://schemas.openxmlformats.org/officeDocument/2006/relationships/oleObject" Target="../embeddings/oleObject167.bin"/></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44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541.xml"/><Relationship Id="rId1" Type="http://schemas.openxmlformats.org/officeDocument/2006/relationships/tags" Target="../tags/tag540.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68.bin"/></Relationships>
</file>

<file path=ppt/slideLayouts/_rels/slideLayout44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543.xml"/><Relationship Id="rId1" Type="http://schemas.openxmlformats.org/officeDocument/2006/relationships/tags" Target="../tags/tag542.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73.bin"/></Relationships>
</file>

<file path=ppt/slideLayouts/_rels/slideLayout44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545.xml"/><Relationship Id="rId1" Type="http://schemas.openxmlformats.org/officeDocument/2006/relationships/tags" Target="../tags/tag544.xml"/><Relationship Id="rId6" Type="http://schemas.openxmlformats.org/officeDocument/2006/relationships/image" Target="../media/image26.png"/><Relationship Id="rId5" Type="http://schemas.openxmlformats.org/officeDocument/2006/relationships/image" Target="../media/image15.emf"/><Relationship Id="rId4" Type="http://schemas.openxmlformats.org/officeDocument/2006/relationships/oleObject" Target="../embeddings/oleObject170.bin"/></Relationships>
</file>

<file path=ppt/slideLayouts/_rels/slideLayout44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547.xml"/><Relationship Id="rId1" Type="http://schemas.openxmlformats.org/officeDocument/2006/relationships/tags" Target="../tags/tag546.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71.bin"/></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548.xml"/><Relationship Id="rId4" Type="http://schemas.openxmlformats.org/officeDocument/2006/relationships/image" Target="../media/image33.png"/></Relationships>
</file>

<file path=ppt/slideLayouts/_rels/slideLayout451.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image" Target="../media/image22.png"/><Relationship Id="rId5" Type="http://schemas.openxmlformats.org/officeDocument/2006/relationships/image" Target="../media/image15.emf"/><Relationship Id="rId4" Type="http://schemas.openxmlformats.org/officeDocument/2006/relationships/oleObject" Target="../embeddings/oleObject172.bin"/></Relationships>
</file>

<file path=ppt/slideLayouts/_rels/slideLayout45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552.xml"/><Relationship Id="rId1" Type="http://schemas.openxmlformats.org/officeDocument/2006/relationships/tags" Target="../tags/tag551.xml"/><Relationship Id="rId6" Type="http://schemas.openxmlformats.org/officeDocument/2006/relationships/image" Target="../media/image25.png"/><Relationship Id="rId5" Type="http://schemas.openxmlformats.org/officeDocument/2006/relationships/image" Target="../media/image15.emf"/><Relationship Id="rId4" Type="http://schemas.openxmlformats.org/officeDocument/2006/relationships/oleObject" Target="../embeddings/oleObject165.bin"/></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4.xml"/><Relationship Id="rId1" Type="http://schemas.openxmlformats.org/officeDocument/2006/relationships/tags" Target="../tags/tag553.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4.xml"/><Relationship Id="rId1" Type="http://schemas.openxmlformats.org/officeDocument/2006/relationships/tags" Target="../tags/tag554.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455.xml.rels><?xml version="1.0" encoding="UTF-8" standalone="yes"?>
<Relationships xmlns="http://schemas.openxmlformats.org/package/2006/relationships"><Relationship Id="rId3" Type="http://schemas.openxmlformats.org/officeDocument/2006/relationships/oleObject" Target="../embeddings/oleObject170.bin"/><Relationship Id="rId2" Type="http://schemas.openxmlformats.org/officeDocument/2006/relationships/slideMaster" Target="../slideMasters/slideMaster4.xml"/><Relationship Id="rId1" Type="http://schemas.openxmlformats.org/officeDocument/2006/relationships/tags" Target="../tags/tag555.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15.emf"/></Relationships>
</file>

<file path=ppt/slideLayouts/_rels/slideLayout456.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Master" Target="../slideMasters/slideMaster4.xml"/><Relationship Id="rId1" Type="http://schemas.openxmlformats.org/officeDocument/2006/relationships/tags" Target="../tags/tag556.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15.emf"/></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58.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58.xml"/><Relationship Id="rId1" Type="http://schemas.openxmlformats.org/officeDocument/2006/relationships/tags" Target="../tags/tag557.xml"/><Relationship Id="rId6" Type="http://schemas.openxmlformats.org/officeDocument/2006/relationships/image" Target="../media/image23.png"/><Relationship Id="rId5" Type="http://schemas.openxmlformats.org/officeDocument/2006/relationships/image" Target="../media/image15.emf"/><Relationship Id="rId4" Type="http://schemas.openxmlformats.org/officeDocument/2006/relationships/oleObject" Target="../embeddings/oleObject174.bin"/></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2.xml.rels><?xml version="1.0" encoding="UTF-8" standalone="yes"?>
<Relationships xmlns="http://schemas.openxmlformats.org/package/2006/relationships"><Relationship Id="rId3" Type="http://schemas.openxmlformats.org/officeDocument/2006/relationships/oleObject" Target="../embeddings/oleObject174.bin"/><Relationship Id="rId2" Type="http://schemas.openxmlformats.org/officeDocument/2006/relationships/slideMaster" Target="../slideMasters/slideMaster4.xml"/><Relationship Id="rId1" Type="http://schemas.openxmlformats.org/officeDocument/2006/relationships/tags" Target="../tags/tag559.xml"/><Relationship Id="rId5" Type="http://schemas.openxmlformats.org/officeDocument/2006/relationships/image" Target="../media/image23.png"/><Relationship Id="rId4" Type="http://schemas.openxmlformats.org/officeDocument/2006/relationships/image" Target="../media/image15.emf"/></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560.xml"/></Relationships>
</file>

<file path=ppt/slideLayouts/_rels/slideLayout464.xml.rels><?xml version="1.0" encoding="UTF-8" standalone="yes"?>
<Relationships xmlns="http://schemas.openxmlformats.org/package/2006/relationships"><Relationship Id="rId3" Type="http://schemas.openxmlformats.org/officeDocument/2006/relationships/oleObject" Target="../embeddings/oleObject177.bin"/><Relationship Id="rId2" Type="http://schemas.openxmlformats.org/officeDocument/2006/relationships/slideMaster" Target="../slideMasters/slideMaster4.xml"/><Relationship Id="rId1" Type="http://schemas.openxmlformats.org/officeDocument/2006/relationships/tags" Target="../tags/tag561.xml"/><Relationship Id="rId4" Type="http://schemas.openxmlformats.org/officeDocument/2006/relationships/image" Target="../media/image15.emf"/></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562.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467.xml.rels><?xml version="1.0" encoding="UTF-8" standalone="yes"?>
<Relationships xmlns="http://schemas.openxmlformats.org/package/2006/relationships"><Relationship Id="rId3" Type="http://schemas.openxmlformats.org/officeDocument/2006/relationships/oleObject" Target="../embeddings/oleObject178.bin"/><Relationship Id="rId2" Type="http://schemas.openxmlformats.org/officeDocument/2006/relationships/slideMaster" Target="../slideMasters/slideMaster4.xml"/><Relationship Id="rId1" Type="http://schemas.openxmlformats.org/officeDocument/2006/relationships/tags" Target="../tags/tag563.xml"/><Relationship Id="rId4" Type="http://schemas.openxmlformats.org/officeDocument/2006/relationships/image" Target="../media/image15.emf"/></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9.xml.rels><?xml version="1.0" encoding="UTF-8" standalone="yes"?>
<Relationships xmlns="http://schemas.openxmlformats.org/package/2006/relationships"><Relationship Id="rId3" Type="http://schemas.openxmlformats.org/officeDocument/2006/relationships/oleObject" Target="../embeddings/oleObject210.bin"/><Relationship Id="rId2" Type="http://schemas.openxmlformats.org/officeDocument/2006/relationships/slideMaster" Target="../slideMasters/slideMaster4.xml"/><Relationship Id="rId1" Type="http://schemas.openxmlformats.org/officeDocument/2006/relationships/tags" Target="../tags/tag564.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3" Type="http://schemas.openxmlformats.org/officeDocument/2006/relationships/oleObject" Target="../embeddings/oleObject181.bin"/><Relationship Id="rId2" Type="http://schemas.openxmlformats.org/officeDocument/2006/relationships/slideMaster" Target="../slideMasters/slideMaster4.xml"/><Relationship Id="rId1" Type="http://schemas.openxmlformats.org/officeDocument/2006/relationships/tags" Target="../tags/tag565.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471.xml.rels><?xml version="1.0" encoding="UTF-8" standalone="yes"?>
<Relationships xmlns="http://schemas.openxmlformats.org/package/2006/relationships"><Relationship Id="rId3" Type="http://schemas.openxmlformats.org/officeDocument/2006/relationships/oleObject" Target="../embeddings/oleObject182.bin"/><Relationship Id="rId2" Type="http://schemas.openxmlformats.org/officeDocument/2006/relationships/slideMaster" Target="../slideMasters/slideMaster4.xml"/><Relationship Id="rId1" Type="http://schemas.openxmlformats.org/officeDocument/2006/relationships/tags" Target="../tags/tag566.xml"/><Relationship Id="rId6" Type="http://schemas.openxmlformats.org/officeDocument/2006/relationships/image" Target="../media/image22.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472.xml.rels><?xml version="1.0" encoding="UTF-8" standalone="yes"?>
<Relationships xmlns="http://schemas.openxmlformats.org/package/2006/relationships"><Relationship Id="rId3" Type="http://schemas.openxmlformats.org/officeDocument/2006/relationships/oleObject" Target="../embeddings/oleObject183.bin"/><Relationship Id="rId2" Type="http://schemas.openxmlformats.org/officeDocument/2006/relationships/slideMaster" Target="../slideMasters/slideMaster4.xml"/><Relationship Id="rId1" Type="http://schemas.openxmlformats.org/officeDocument/2006/relationships/tags" Target="../tags/tag567.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473.xml.rels><?xml version="1.0" encoding="UTF-8" standalone="yes"?>
<Relationships xmlns="http://schemas.openxmlformats.org/package/2006/relationships"><Relationship Id="rId3" Type="http://schemas.openxmlformats.org/officeDocument/2006/relationships/oleObject" Target="../embeddings/oleObject184.bin"/><Relationship Id="rId2" Type="http://schemas.openxmlformats.org/officeDocument/2006/relationships/slideMaster" Target="../slideMasters/slideMaster4.xml"/><Relationship Id="rId1" Type="http://schemas.openxmlformats.org/officeDocument/2006/relationships/tags" Target="../tags/tag568.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474.xml.rels><?xml version="1.0" encoding="UTF-8" standalone="yes"?>
<Relationships xmlns="http://schemas.openxmlformats.org/package/2006/relationships"><Relationship Id="rId3" Type="http://schemas.openxmlformats.org/officeDocument/2006/relationships/oleObject" Target="../embeddings/oleObject185.bin"/><Relationship Id="rId2" Type="http://schemas.openxmlformats.org/officeDocument/2006/relationships/slideMaster" Target="../slideMasters/slideMaster4.xml"/><Relationship Id="rId1" Type="http://schemas.openxmlformats.org/officeDocument/2006/relationships/tags" Target="../tags/tag569.xml"/><Relationship Id="rId6" Type="http://schemas.openxmlformats.org/officeDocument/2006/relationships/image" Target="../media/image23.png"/><Relationship Id="rId5" Type="http://schemas.openxmlformats.org/officeDocument/2006/relationships/image" Target="../media/image25.png"/><Relationship Id="rId4" Type="http://schemas.openxmlformats.org/officeDocument/2006/relationships/image" Target="../media/image15.emf"/></Relationships>
</file>

<file path=ppt/slideLayouts/_rels/slideLayout475.xml.rels><?xml version="1.0" encoding="UTF-8" standalone="yes"?>
<Relationships xmlns="http://schemas.openxmlformats.org/package/2006/relationships"><Relationship Id="rId3" Type="http://schemas.openxmlformats.org/officeDocument/2006/relationships/oleObject" Target="../embeddings/oleObject186.bin"/><Relationship Id="rId2" Type="http://schemas.openxmlformats.org/officeDocument/2006/relationships/slideMaster" Target="../slideMasters/slideMaster4.xml"/><Relationship Id="rId1" Type="http://schemas.openxmlformats.org/officeDocument/2006/relationships/tags" Target="../tags/tag570.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7.emf"/></Relationships>
</file>

<file path=ppt/slideLayouts/_rels/slideLayout476.xml.rels><?xml version="1.0" encoding="UTF-8" standalone="yes"?>
<Relationships xmlns="http://schemas.openxmlformats.org/package/2006/relationships"><Relationship Id="rId3" Type="http://schemas.openxmlformats.org/officeDocument/2006/relationships/oleObject" Target="../embeddings/oleObject187.bin"/><Relationship Id="rId2" Type="http://schemas.openxmlformats.org/officeDocument/2006/relationships/slideMaster" Target="../slideMasters/slideMaster4.xml"/><Relationship Id="rId1" Type="http://schemas.openxmlformats.org/officeDocument/2006/relationships/tags" Target="../tags/tag571.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15.emf"/></Relationships>
</file>

<file path=ppt/slideLayouts/_rels/slideLayout477.xml.rels><?xml version="1.0" encoding="UTF-8" standalone="yes"?>
<Relationships xmlns="http://schemas.openxmlformats.org/package/2006/relationships"><Relationship Id="rId3" Type="http://schemas.openxmlformats.org/officeDocument/2006/relationships/oleObject" Target="../embeddings/oleObject188.bin"/><Relationship Id="rId2" Type="http://schemas.openxmlformats.org/officeDocument/2006/relationships/slideMaster" Target="../slideMasters/slideMaster4.xml"/><Relationship Id="rId1" Type="http://schemas.openxmlformats.org/officeDocument/2006/relationships/tags" Target="../tags/tag572.xml"/><Relationship Id="rId6" Type="http://schemas.openxmlformats.org/officeDocument/2006/relationships/image" Target="../media/image22.png"/><Relationship Id="rId5" Type="http://schemas.openxmlformats.org/officeDocument/2006/relationships/image" Target="../media/image28.png"/><Relationship Id="rId4" Type="http://schemas.openxmlformats.org/officeDocument/2006/relationships/image" Target="../media/image15.emf"/></Relationships>
</file>

<file path=ppt/slideLayouts/_rels/slideLayout478.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Master" Target="../slideMasters/slideMaster4.xml"/><Relationship Id="rId1" Type="http://schemas.openxmlformats.org/officeDocument/2006/relationships/tags" Target="../tags/tag573.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15.emf"/></Relationships>
</file>

<file path=ppt/slideLayouts/_rels/slideLayout479.xml.rels><?xml version="1.0" encoding="UTF-8" standalone="yes"?>
<Relationships xmlns="http://schemas.openxmlformats.org/package/2006/relationships"><Relationship Id="rId3" Type="http://schemas.openxmlformats.org/officeDocument/2006/relationships/oleObject" Target="../embeddings/oleObject190.bin"/><Relationship Id="rId2" Type="http://schemas.openxmlformats.org/officeDocument/2006/relationships/slideMaster" Target="../slideMasters/slideMaster4.xml"/><Relationship Id="rId1" Type="http://schemas.openxmlformats.org/officeDocument/2006/relationships/tags" Target="../tags/tag574.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15.emf"/></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Master" Target="../slideMasters/slideMaster4.xml"/><Relationship Id="rId1" Type="http://schemas.openxmlformats.org/officeDocument/2006/relationships/tags" Target="../tags/tag575.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15.emf"/></Relationships>
</file>

<file path=ppt/slideLayouts/_rels/slideLayout481.xml.rels><?xml version="1.0" encoding="UTF-8" standalone="yes"?>
<Relationships xmlns="http://schemas.openxmlformats.org/package/2006/relationships"><Relationship Id="rId3" Type="http://schemas.openxmlformats.org/officeDocument/2006/relationships/oleObject" Target="../embeddings/oleObject192.bin"/><Relationship Id="rId2" Type="http://schemas.openxmlformats.org/officeDocument/2006/relationships/slideMaster" Target="../slideMasters/slideMaster4.xml"/><Relationship Id="rId1" Type="http://schemas.openxmlformats.org/officeDocument/2006/relationships/tags" Target="../tags/tag576.xml"/><Relationship Id="rId6" Type="http://schemas.openxmlformats.org/officeDocument/2006/relationships/image" Target="../media/image22.png"/><Relationship Id="rId5" Type="http://schemas.openxmlformats.org/officeDocument/2006/relationships/image" Target="../media/image26.png"/><Relationship Id="rId4" Type="http://schemas.openxmlformats.org/officeDocument/2006/relationships/image" Target="../media/image15.emf"/></Relationships>
</file>

<file path=ppt/slideLayouts/_rels/slideLayout482.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Master" Target="../slideMasters/slideMaster4.xml"/><Relationship Id="rId1" Type="http://schemas.openxmlformats.org/officeDocument/2006/relationships/tags" Target="../tags/tag577.xml"/><Relationship Id="rId6" Type="http://schemas.openxmlformats.org/officeDocument/2006/relationships/image" Target="../media/image23.png"/><Relationship Id="rId5" Type="http://schemas.openxmlformats.org/officeDocument/2006/relationships/image" Target="../media/image30.png"/><Relationship Id="rId4" Type="http://schemas.openxmlformats.org/officeDocument/2006/relationships/image" Target="../media/image15.emf"/></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484.xml.rels><?xml version="1.0" encoding="UTF-8" standalone="yes"?>
<Relationships xmlns="http://schemas.openxmlformats.org/package/2006/relationships"><Relationship Id="rId3" Type="http://schemas.openxmlformats.org/officeDocument/2006/relationships/oleObject" Target="../embeddings/oleObject194.bin"/><Relationship Id="rId2" Type="http://schemas.openxmlformats.org/officeDocument/2006/relationships/slideMaster" Target="../slideMasters/slideMaster4.xml"/><Relationship Id="rId1" Type="http://schemas.openxmlformats.org/officeDocument/2006/relationships/tags" Target="../tags/tag578.xml"/><Relationship Id="rId4" Type="http://schemas.openxmlformats.org/officeDocument/2006/relationships/image" Target="../media/image15.emf"/></Relationships>
</file>

<file path=ppt/slideLayouts/_rels/slideLayout48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580.xml"/><Relationship Id="rId1" Type="http://schemas.openxmlformats.org/officeDocument/2006/relationships/tags" Target="../tags/tag579.xml"/><Relationship Id="rId6" Type="http://schemas.openxmlformats.org/officeDocument/2006/relationships/image" Target="../media/image26.png"/><Relationship Id="rId5" Type="http://schemas.openxmlformats.org/officeDocument/2006/relationships/image" Target="../media/image7.emf"/><Relationship Id="rId4" Type="http://schemas.openxmlformats.org/officeDocument/2006/relationships/oleObject" Target="../embeddings/oleObject186.bin"/></Relationships>
</file>

<file path=ppt/slideLayouts/_rels/slideLayout486.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Master" Target="../slideMasters/slideMaster4.xml"/><Relationship Id="rId1" Type="http://schemas.openxmlformats.org/officeDocument/2006/relationships/tags" Target="../tags/tag581.xml"/><Relationship Id="rId6" Type="http://schemas.openxmlformats.org/officeDocument/2006/relationships/image" Target="../media/image23.png"/><Relationship Id="rId5" Type="http://schemas.openxmlformats.org/officeDocument/2006/relationships/image" Target="../media/image29.png"/><Relationship Id="rId4" Type="http://schemas.openxmlformats.org/officeDocument/2006/relationships/image" Target="../media/image15.emf"/></Relationships>
</file>

<file path=ppt/slideLayouts/_rels/slideLayout48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image" Target="../media/image30.png"/><Relationship Id="rId5" Type="http://schemas.openxmlformats.org/officeDocument/2006/relationships/image" Target="../media/image15.emf"/><Relationship Id="rId4" Type="http://schemas.openxmlformats.org/officeDocument/2006/relationships/oleObject" Target="../embeddings/oleObject193.bin"/></Relationships>
</file>

<file path=ppt/slideLayouts/_rels/slideLayout48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584.xml"/><Relationship Id="rId4" Type="http://schemas.openxmlformats.org/officeDocument/2006/relationships/image" Target="../media/image33.png"/></Relationships>
</file>

<file path=ppt/slideLayouts/_rels/slideLayout48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586.xml"/><Relationship Id="rId1" Type="http://schemas.openxmlformats.org/officeDocument/2006/relationships/tags" Target="../tags/tag585.xml"/><Relationship Id="rId6" Type="http://schemas.openxmlformats.org/officeDocument/2006/relationships/image" Target="../media/image33.png"/><Relationship Id="rId5" Type="http://schemas.openxmlformats.org/officeDocument/2006/relationships/image" Target="../media/image15.emf"/><Relationship Id="rId4" Type="http://schemas.openxmlformats.org/officeDocument/2006/relationships/oleObject" Target="../embeddings/oleObject194.bin"/></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88.xml"/><Relationship Id="rId1" Type="http://schemas.openxmlformats.org/officeDocument/2006/relationships/tags" Target="../tags/tag587.xml"/><Relationship Id="rId6" Type="http://schemas.openxmlformats.org/officeDocument/2006/relationships/image" Target="../media/image23.png"/><Relationship Id="rId5" Type="http://schemas.openxmlformats.org/officeDocument/2006/relationships/image" Target="../media/image15.emf"/><Relationship Id="rId4" Type="http://schemas.openxmlformats.org/officeDocument/2006/relationships/oleObject" Target="../embeddings/oleObject195.bin"/></Relationships>
</file>

<file path=ppt/slideLayouts/_rels/slideLayout49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4.xml"/><Relationship Id="rId1" Type="http://schemas.openxmlformats.org/officeDocument/2006/relationships/tags" Target="../tags/tag589.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4.xml"/><Relationship Id="rId1" Type="http://schemas.openxmlformats.org/officeDocument/2006/relationships/tags" Target="../tags/tag590.xml"/><Relationship Id="rId4" Type="http://schemas.openxmlformats.org/officeDocument/2006/relationships/image" Target="../media/image33.png"/></Relationships>
</file>

<file path=ppt/slideLayouts/_rels/slideLayout49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591.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4.xml"/><Relationship Id="rId1" Type="http://schemas.openxmlformats.org/officeDocument/2006/relationships/tags" Target="../tags/tag592.xml"/></Relationships>
</file>

<file path=ppt/slideLayouts/_rels/slideLayout49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595.xml"/><Relationship Id="rId7" Type="http://schemas.openxmlformats.org/officeDocument/2006/relationships/image" Target="../media/image23.png"/><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image" Target="../media/image1.emf"/><Relationship Id="rId5" Type="http://schemas.openxmlformats.org/officeDocument/2006/relationships/oleObject" Target="../embeddings/oleObject196.bin"/><Relationship Id="rId4" Type="http://schemas.openxmlformats.org/officeDocument/2006/relationships/slideMaster" Target="../slideMasters/slideMaster4.xml"/></Relationships>
</file>

<file path=ppt/slideLayouts/_rels/slideLayout49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97.xml"/><Relationship Id="rId1" Type="http://schemas.openxmlformats.org/officeDocument/2006/relationships/tags" Target="../tags/tag596.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211.bin"/></Relationships>
</file>

<file path=ppt/slideLayouts/_rels/slideLayout49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98.bin"/></Relationships>
</file>

<file path=ppt/slideLayouts/_rels/slideLayout49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601.xml"/><Relationship Id="rId1" Type="http://schemas.openxmlformats.org/officeDocument/2006/relationships/tags" Target="../tags/tag600.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199.bin"/></Relationships>
</file>

<file path=ppt/slideLayouts/_rels/slideLayout499.xml.rels><?xml version="1.0" encoding="UTF-8" standalone="yes"?>
<Relationships xmlns="http://schemas.openxmlformats.org/package/2006/relationships"><Relationship Id="rId3" Type="http://schemas.openxmlformats.org/officeDocument/2006/relationships/tags" Target="../tags/tag604.xml"/><Relationship Id="rId7" Type="http://schemas.openxmlformats.org/officeDocument/2006/relationships/image" Target="../media/image33.png"/><Relationship Id="rId2" Type="http://schemas.openxmlformats.org/officeDocument/2006/relationships/tags" Target="../tags/tag603.xml"/><Relationship Id="rId1" Type="http://schemas.openxmlformats.org/officeDocument/2006/relationships/tags" Target="../tags/tag602.xml"/><Relationship Id="rId6" Type="http://schemas.openxmlformats.org/officeDocument/2006/relationships/image" Target="../media/image1.emf"/><Relationship Id="rId5" Type="http://schemas.openxmlformats.org/officeDocument/2006/relationships/oleObject" Target="../embeddings/oleObject200.bin"/><Relationship Id="rId4"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06.xml"/><Relationship Id="rId1" Type="http://schemas.openxmlformats.org/officeDocument/2006/relationships/tags" Target="../tags/tag605.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206.bin"/></Relationships>
</file>

<file path=ppt/slideLayouts/_rels/slideLayout501.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202.bin"/></Relationships>
</file>

<file path=ppt/slideLayouts/_rels/slideLayout50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610.xml"/><Relationship Id="rId1" Type="http://schemas.openxmlformats.org/officeDocument/2006/relationships/tags" Target="../tags/tag609.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203.bin"/></Relationships>
</file>

<file path=ppt/slideLayouts/_rels/slideLayout50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12.xml"/><Relationship Id="rId1" Type="http://schemas.openxmlformats.org/officeDocument/2006/relationships/tags" Target="../tags/tag611.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204.bin"/></Relationships>
</file>

<file path=ppt/slideLayouts/_rels/slideLayout504.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image" Target="../media/image22.png"/><Relationship Id="rId5" Type="http://schemas.openxmlformats.org/officeDocument/2006/relationships/image" Target="../media/image19.emf"/><Relationship Id="rId4" Type="http://schemas.openxmlformats.org/officeDocument/2006/relationships/oleObject" Target="../embeddings/oleObject209.bin"/></Relationships>
</file>

<file path=ppt/slideLayouts/_rels/slideLayout50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617.xml"/><Relationship Id="rId7" Type="http://schemas.openxmlformats.org/officeDocument/2006/relationships/image" Target="../media/image23.png"/><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image" Target="../media/image1.emf"/><Relationship Id="rId5" Type="http://schemas.openxmlformats.org/officeDocument/2006/relationships/oleObject" Target="../embeddings/oleObject196.bin"/><Relationship Id="rId4" Type="http://schemas.openxmlformats.org/officeDocument/2006/relationships/slideMaster" Target="../slideMasters/slideMaster4.xml"/></Relationships>
</file>

<file path=ppt/slideLayouts/_rels/slideLayout506.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619.xml"/><Relationship Id="rId1" Type="http://schemas.openxmlformats.org/officeDocument/2006/relationships/tags" Target="../tags/tag618.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60.bin"/></Relationships>
</file>

<file path=ppt/slideLayouts/_rels/slideLayout507.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98.bin"/></Relationships>
</file>

<file path=ppt/slideLayouts/_rels/slideLayout50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623.xml"/><Relationship Id="rId1" Type="http://schemas.openxmlformats.org/officeDocument/2006/relationships/tags" Target="../tags/tag622.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199.bin"/></Relationships>
</file>

<file path=ppt/slideLayouts/_rels/slideLayout50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625.xml"/><Relationship Id="rId1" Type="http://schemas.openxmlformats.org/officeDocument/2006/relationships/tags" Target="../tags/tag624.xml"/><Relationship Id="rId6" Type="http://schemas.openxmlformats.org/officeDocument/2006/relationships/image" Target="../media/image33.png"/><Relationship Id="rId5" Type="http://schemas.openxmlformats.org/officeDocument/2006/relationships/image" Target="../media/image1.emf"/><Relationship Id="rId4" Type="http://schemas.openxmlformats.org/officeDocument/2006/relationships/oleObject" Target="../embeddings/oleObject206.bin"/></Relationships>
</file>

<file path=ppt/slideLayouts/_rels/slideLayout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7.xml"/><Relationship Id="rId5" Type="http://schemas.openxmlformats.org/officeDocument/2006/relationships/image" Target="../media/image9.png"/><Relationship Id="rId4" Type="http://schemas.openxmlformats.org/officeDocument/2006/relationships/image" Target="../media/image2.emf"/></Relationships>
</file>

<file path=ppt/slideLayouts/_rels/slideLayout5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3.png"/><Relationship Id="rId2" Type="http://schemas.openxmlformats.org/officeDocument/2006/relationships/tags" Target="../tags/tag627.xml"/><Relationship Id="rId1" Type="http://schemas.openxmlformats.org/officeDocument/2006/relationships/tags" Target="../tags/tag626.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203.bin"/></Relationships>
</file>

<file path=ppt/slideLayouts/_rels/slideLayout5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Master" Target="../slideMasters/slideMaster4.xml"/><Relationship Id="rId7" Type="http://schemas.openxmlformats.org/officeDocument/2006/relationships/image" Target="../media/image22.png"/><Relationship Id="rId2" Type="http://schemas.openxmlformats.org/officeDocument/2006/relationships/tags" Target="../tags/tag629.xml"/><Relationship Id="rId1" Type="http://schemas.openxmlformats.org/officeDocument/2006/relationships/tags" Target="../tags/tag628.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204.bin"/></Relationships>
</file>

<file path=ppt/slideLayouts/_rels/slideLayout512.xml.rels><?xml version="1.0" encoding="UTF-8" standalone="yes"?>
<Relationships xmlns="http://schemas.openxmlformats.org/package/2006/relationships"><Relationship Id="rId3" Type="http://schemas.openxmlformats.org/officeDocument/2006/relationships/slideMaster" Target="../slideMasters/slideMaster4.xml"/><Relationship Id="rId7" Type="http://schemas.openxmlformats.org/officeDocument/2006/relationships/image" Target="../media/image33.png"/><Relationship Id="rId2" Type="http://schemas.openxmlformats.org/officeDocument/2006/relationships/tags" Target="../tags/tag631.xml"/><Relationship Id="rId1" Type="http://schemas.openxmlformats.org/officeDocument/2006/relationships/tags" Target="../tags/tag630.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160.bin"/></Relationships>
</file>

<file path=ppt/slideLayouts/_rels/slideLayout5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633.xml"/></Relationships>
</file>

<file path=ppt/slideLayouts/_rels/slideLayout51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34.xml"/><Relationship Id="rId1" Type="http://schemas.openxmlformats.org/officeDocument/2006/relationships/themeOverride" Target="../theme/themeOverride12.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35.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636.xml"/><Relationship Id="rId4" Type="http://schemas.openxmlformats.org/officeDocument/2006/relationships/image" Target="../media/image33.png"/></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37.xml"/><Relationship Id="rId4" Type="http://schemas.openxmlformats.org/officeDocument/2006/relationships/image" Target="../media/image33.png"/></Relationships>
</file>

<file path=ppt/slideLayouts/_rels/slideLayout51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38.xml"/><Relationship Id="rId1" Type="http://schemas.openxmlformats.org/officeDocument/2006/relationships/themeOverride" Target="../theme/themeOverride13.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39.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40.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641.xml"/><Relationship Id="rId4" Type="http://schemas.openxmlformats.org/officeDocument/2006/relationships/image" Target="../media/image33.png"/></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42.xml"/><Relationship Id="rId4" Type="http://schemas.openxmlformats.org/officeDocument/2006/relationships/image" Target="../media/image33.png"/></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43.xml"/><Relationship Id="rId4" Type="http://schemas.openxmlformats.org/officeDocument/2006/relationships/image" Target="../media/image33.png"/></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644.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645.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646.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647.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5.xml"/><Relationship Id="rId1" Type="http://schemas.openxmlformats.org/officeDocument/2006/relationships/tags" Target="../tags/tag648.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649.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5.xml"/><Relationship Id="rId1" Type="http://schemas.openxmlformats.org/officeDocument/2006/relationships/tags" Target="../tags/tag650.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5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5.xml"/><Relationship Id="rId1" Type="http://schemas.openxmlformats.org/officeDocument/2006/relationships/tags" Target="../tags/tag651.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652.xml"/><Relationship Id="rId4" Type="http://schemas.openxmlformats.org/officeDocument/2006/relationships/image" Target="../media/image3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653.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654.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655.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656.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5.xml"/><Relationship Id="rId1" Type="http://schemas.openxmlformats.org/officeDocument/2006/relationships/tags" Target="../tags/tag657.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5.xml"/><Relationship Id="rId1" Type="http://schemas.openxmlformats.org/officeDocument/2006/relationships/tags" Target="../tags/tag658.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5.xml"/><Relationship Id="rId1" Type="http://schemas.openxmlformats.org/officeDocument/2006/relationships/tags" Target="../tags/tag659.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660.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5.xml"/><Relationship Id="rId1" Type="http://schemas.openxmlformats.org/officeDocument/2006/relationships/tags" Target="../tags/tag661.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5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662.xml"/><Relationship Id="rId4" Type="http://schemas.openxmlformats.org/officeDocument/2006/relationships/image" Target="../media/image33.png"/></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Master" Target="../slideMasters/slideMaster5.xml"/><Relationship Id="rId1" Type="http://schemas.openxmlformats.org/officeDocument/2006/relationships/tags" Target="../tags/tag663.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5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64.xml"/><Relationship Id="rId4" Type="http://schemas.openxmlformats.org/officeDocument/2006/relationships/image" Target="../media/image33.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65.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66.xml"/></Relationships>
</file>

<file path=ppt/slideLayouts/_rels/slideLayout56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68.xml"/><Relationship Id="rId1" Type="http://schemas.openxmlformats.org/officeDocument/2006/relationships/tags" Target="../tags/tag667.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69.xml"/></Relationships>
</file>

<file path=ppt/slideLayouts/_rels/slideLayout5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4.jp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7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5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58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58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58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5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9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9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9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59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670.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5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60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60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6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6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5.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5.xml"/><Relationship Id="rId1" Type="http://schemas.openxmlformats.org/officeDocument/2006/relationships/tags" Target="../tags/tag671.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72.xml"/><Relationship Id="rId4" Type="http://schemas.openxmlformats.org/officeDocument/2006/relationships/image" Target="../media/image33.png"/></Relationships>
</file>

<file path=ppt/slideLayouts/_rels/slideLayout60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73.xml"/></Relationships>
</file>

<file path=ppt/slideLayouts/_rels/slideLayout60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Master" Target="../slideMasters/slideMaster5.xml"/><Relationship Id="rId1" Type="http://schemas.openxmlformats.org/officeDocument/2006/relationships/tags" Target="../tags/tag674.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0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75.xml"/><Relationship Id="rId4" Type="http://schemas.openxmlformats.org/officeDocument/2006/relationships/image" Target="../media/image33.png"/></Relationships>
</file>

<file path=ppt/slideLayouts/_rels/slideLayout6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6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676.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77.xml"/><Relationship Id="rId4" Type="http://schemas.openxmlformats.org/officeDocument/2006/relationships/image" Target="../media/image33.png"/></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78.xml"/></Relationships>
</file>

<file path=ppt/slideLayouts/_rels/slideLayout6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79.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80.xml"/><Relationship Id="rId4" Type="http://schemas.openxmlformats.org/officeDocument/2006/relationships/image" Target="../media/image33.png"/></Relationships>
</file>

<file path=ppt/slideLayouts/_rels/slideLayout6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681.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82.xml"/><Relationship Id="rId4" Type="http://schemas.openxmlformats.org/officeDocument/2006/relationships/image" Target="../media/image33.png"/></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83.xml"/></Relationships>
</file>

<file path=ppt/slideLayouts/_rels/slideLayout6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84.xml"/></Relationships>
</file>

<file path=ppt/slideLayouts/_rels/slideLayout6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5.xml"/><Relationship Id="rId1" Type="http://schemas.openxmlformats.org/officeDocument/2006/relationships/tags" Target="../tags/tag685.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86.xml"/></Relationships>
</file>

<file path=ppt/slideLayouts/_rels/slideLayout62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88.xml"/><Relationship Id="rId1" Type="http://schemas.openxmlformats.org/officeDocument/2006/relationships/tags" Target="../tags/tag687.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89.xml"/><Relationship Id="rId4" Type="http://schemas.openxmlformats.org/officeDocument/2006/relationships/image" Target="../media/image33.png"/></Relationships>
</file>

<file path=ppt/slideLayouts/_rels/slideLayout6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690.xml"/><Relationship Id="rId4" Type="http://schemas.openxmlformats.org/officeDocument/2006/relationships/image" Target="../media/image33.png"/></Relationships>
</file>

<file path=ppt/slideLayouts/_rels/slideLayout6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691.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2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93.xml"/><Relationship Id="rId1" Type="http://schemas.openxmlformats.org/officeDocument/2006/relationships/tags" Target="../tags/tag692.xml"/><Relationship Id="rId4" Type="http://schemas.openxmlformats.org/officeDocument/2006/relationships/image" Target="../media/image33.png"/></Relationships>
</file>

<file path=ppt/slideLayouts/_rels/slideLayout6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94.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695.xml"/></Relationships>
</file>

<file path=ppt/slideLayouts/_rels/slideLayout6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696.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697.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698.xml"/><Relationship Id="rId4" Type="http://schemas.openxmlformats.org/officeDocument/2006/relationships/image" Target="../media/image33.png"/></Relationships>
</file>

<file path=ppt/slideLayouts/_rels/slideLayout63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00.xml"/><Relationship Id="rId1" Type="http://schemas.openxmlformats.org/officeDocument/2006/relationships/tags" Target="../tags/tag699.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701.xml"/><Relationship Id="rId4" Type="http://schemas.openxmlformats.org/officeDocument/2006/relationships/image" Target="../media/image33.png"/></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702.xml"/><Relationship Id="rId4" Type="http://schemas.openxmlformats.org/officeDocument/2006/relationships/image" Target="../media/image33.pn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03.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3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05.xml"/><Relationship Id="rId1" Type="http://schemas.openxmlformats.org/officeDocument/2006/relationships/tags" Target="../tags/tag704.xml"/><Relationship Id="rId4" Type="http://schemas.openxmlformats.org/officeDocument/2006/relationships/image" Target="../media/image33.png"/></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706.xml"/></Relationships>
</file>

<file path=ppt/slideLayouts/_rels/slideLayout6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707.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08.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709.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6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710.xml"/><Relationship Id="rId4" Type="http://schemas.openxmlformats.org/officeDocument/2006/relationships/image" Target="../media/image33.png"/></Relationships>
</file>

<file path=ppt/slideLayouts/_rels/slideLayout6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12.xml"/><Relationship Id="rId1" Type="http://schemas.openxmlformats.org/officeDocument/2006/relationships/tags" Target="../tags/tag711.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4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14.xml"/><Relationship Id="rId1" Type="http://schemas.openxmlformats.org/officeDocument/2006/relationships/tags" Target="../tags/tag713.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5.png"/></Relationships>
</file>

<file path=ppt/slideLayouts/_rels/slideLayout64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16.xml"/><Relationship Id="rId1" Type="http://schemas.openxmlformats.org/officeDocument/2006/relationships/tags" Target="../tags/tag715.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5.png"/></Relationships>
</file>

<file path=ppt/slideLayouts/_rels/slideLayout6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17.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4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19.xml"/><Relationship Id="rId1" Type="http://schemas.openxmlformats.org/officeDocument/2006/relationships/tags" Target="../tags/tag718.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25.png"/></Relationships>
</file>

<file path=ppt/slideLayouts/_rels/slideLayout64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1.xml"/><Relationship Id="rId1" Type="http://schemas.openxmlformats.org/officeDocument/2006/relationships/tags" Target="../tags/tag720.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25.png"/></Relationships>
</file>

<file path=ppt/slideLayouts/_rels/slideLayout64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3.xml"/><Relationship Id="rId1" Type="http://schemas.openxmlformats.org/officeDocument/2006/relationships/tags" Target="../tags/tag722.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6.png"/></Relationships>
</file>

<file path=ppt/slideLayouts/_rels/slideLayout64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5.xml"/><Relationship Id="rId1" Type="http://schemas.openxmlformats.org/officeDocument/2006/relationships/tags" Target="../tags/tag724.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8.png"/></Relationships>
</file>

<file path=ppt/slideLayouts/_rels/slideLayout6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29.xml"/><Relationship Id="rId4" Type="http://schemas.openxmlformats.org/officeDocument/2006/relationships/image" Target="../media/image1.emf"/></Relationships>
</file>

<file path=ppt/slideLayouts/_rels/slideLayout65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7.xml"/><Relationship Id="rId1" Type="http://schemas.openxmlformats.org/officeDocument/2006/relationships/tags" Target="../tags/tag726.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29.png"/></Relationships>
</file>

<file path=ppt/slideLayouts/_rels/slideLayout651.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29.xml"/><Relationship Id="rId1" Type="http://schemas.openxmlformats.org/officeDocument/2006/relationships/tags" Target="../tags/tag728.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6.png"/></Relationships>
</file>

<file path=ppt/slideLayouts/_rels/slideLayout65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31.xml"/><Relationship Id="rId1" Type="http://schemas.openxmlformats.org/officeDocument/2006/relationships/tags" Target="../tags/tag730.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30.png"/></Relationships>
</file>

<file path=ppt/slideLayouts/_rels/slideLayout653.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33.xml"/><Relationship Id="rId1" Type="http://schemas.openxmlformats.org/officeDocument/2006/relationships/tags" Target="../tags/tag732.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6.png"/></Relationships>
</file>

<file path=ppt/slideLayouts/_rels/slideLayout654.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35.xml"/><Relationship Id="rId1" Type="http://schemas.openxmlformats.org/officeDocument/2006/relationships/tags" Target="../tags/tag734.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30.png"/></Relationships>
</file>

<file path=ppt/slideLayouts/_rels/slideLayout655.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37.xml"/><Relationship Id="rId1" Type="http://schemas.openxmlformats.org/officeDocument/2006/relationships/tags" Target="../tags/tag736.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56.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39.xml"/><Relationship Id="rId1" Type="http://schemas.openxmlformats.org/officeDocument/2006/relationships/tags" Target="../tags/tag738.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5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41.xml"/><Relationship Id="rId1" Type="http://schemas.openxmlformats.org/officeDocument/2006/relationships/tags" Target="../tags/tag740.xml"/><Relationship Id="rId6" Type="http://schemas.openxmlformats.org/officeDocument/2006/relationships/image" Target="../media/image33.png"/><Relationship Id="rId5" Type="http://schemas.openxmlformats.org/officeDocument/2006/relationships/image" Target="../media/image23.png"/><Relationship Id="rId4" Type="http://schemas.openxmlformats.org/officeDocument/2006/relationships/image" Target="../media/image31.png"/></Relationships>
</file>

<file path=ppt/slideLayouts/_rels/slideLayout65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43.xml"/><Relationship Id="rId1" Type="http://schemas.openxmlformats.org/officeDocument/2006/relationships/tags" Target="../tags/tag742.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744.xml"/></Relationships>
</file>

<file path=ppt/slideLayouts/_rels/slideLayout6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30.xml"/><Relationship Id="rId5" Type="http://schemas.openxmlformats.org/officeDocument/2006/relationships/image" Target="../media/image3.png"/><Relationship Id="rId4" Type="http://schemas.openxmlformats.org/officeDocument/2006/relationships/image" Target="../media/image1.emf"/></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745.xml"/><Relationship Id="rId4" Type="http://schemas.openxmlformats.org/officeDocument/2006/relationships/image" Target="../media/image33.png"/></Relationships>
</file>

<file path=ppt/slideLayouts/_rels/slideLayout66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5.xml"/><Relationship Id="rId1" Type="http://schemas.openxmlformats.org/officeDocument/2006/relationships/tags" Target="../tags/tag746.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747.xml"/></Relationships>
</file>

<file path=ppt/slideLayouts/_rels/slideLayout6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748.xml"/></Relationships>
</file>

<file path=ppt/slideLayouts/_rels/slideLayout6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Master" Target="../slideMasters/slideMaster5.xml"/><Relationship Id="rId1" Type="http://schemas.openxmlformats.org/officeDocument/2006/relationships/tags" Target="../tags/tag749.xml"/><Relationship Id="rId4" Type="http://schemas.openxmlformats.org/officeDocument/2006/relationships/image" Target="../media/image33.png"/></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750.xml"/></Relationships>
</file>

<file path=ppt/slideLayouts/_rels/slideLayout6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751.xml"/></Relationships>
</file>

<file path=ppt/slideLayouts/_rels/slideLayout6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52.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53.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54.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31.xml"/><Relationship Id="rId5" Type="http://schemas.openxmlformats.org/officeDocument/2006/relationships/image" Target="../media/image5.png"/><Relationship Id="rId4" Type="http://schemas.openxmlformats.org/officeDocument/2006/relationships/image" Target="../media/image1.emf"/></Relationships>
</file>

<file path=ppt/slideLayouts/_rels/slideLayout67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55.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56.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57.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Master" Target="../slideMasters/slideMaster5.xml"/><Relationship Id="rId1" Type="http://schemas.openxmlformats.org/officeDocument/2006/relationships/tags" Target="../tags/tag758.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Master" Target="../slideMasters/slideMaster5.xml"/><Relationship Id="rId1" Type="http://schemas.openxmlformats.org/officeDocument/2006/relationships/tags" Target="../tags/tag759.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Master" Target="../slideMasters/slideMaster5.xml"/><Relationship Id="rId1" Type="http://schemas.openxmlformats.org/officeDocument/2006/relationships/tags" Target="../tags/tag760.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761.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5.xml"/><Relationship Id="rId1" Type="http://schemas.openxmlformats.org/officeDocument/2006/relationships/tags" Target="../tags/tag762.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763.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764.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0.png"/><Relationship Id="rId5" Type="http://schemas.openxmlformats.org/officeDocument/2006/relationships/image" Target="../media/image2.emf"/><Relationship Id="rId4" Type="http://schemas.openxmlformats.org/officeDocument/2006/relationships/oleObject" Target="../embeddings/oleObject17.bin"/></Relationships>
</file>

<file path=ppt/slideLayouts/_rels/slideLayout6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Master" Target="../slideMasters/slideMaster5.xml"/><Relationship Id="rId1" Type="http://schemas.openxmlformats.org/officeDocument/2006/relationships/tags" Target="../tags/tag765.xml"/></Relationships>
</file>

<file path=ppt/slideLayouts/_rels/slideLayout6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66.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8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Master" Target="../slideMasters/slideMaster5.xml"/><Relationship Id="rId1" Type="http://schemas.openxmlformats.org/officeDocument/2006/relationships/tags" Target="../tags/tag767.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768.xml"/><Relationship Id="rId4" Type="http://schemas.openxmlformats.org/officeDocument/2006/relationships/image" Target="../media/image33.png"/></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Master" Target="../slideMasters/slideMaster5.xml"/><Relationship Id="rId1" Type="http://schemas.openxmlformats.org/officeDocument/2006/relationships/tags" Target="../tags/tag769.xml"/><Relationship Id="rId5" Type="http://schemas.openxmlformats.org/officeDocument/2006/relationships/image" Target="../media/image33.png"/><Relationship Id="rId4" Type="http://schemas.openxmlformats.org/officeDocument/2006/relationships/image" Target="../media/image22.png"/></Relationships>
</file>

<file path=ppt/slideLayouts/_rels/slideLayout68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Master" Target="../slideMasters/slideMaster5.xml"/><Relationship Id="rId1" Type="http://schemas.openxmlformats.org/officeDocument/2006/relationships/tags" Target="../tags/tag770.xml"/><Relationship Id="rId5" Type="http://schemas.openxmlformats.org/officeDocument/2006/relationships/image" Target="../media/image33.png"/><Relationship Id="rId4" Type="http://schemas.openxmlformats.org/officeDocument/2006/relationships/image" Target="../media/image23.png"/></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5.xml"/><Relationship Id="rId1" Type="http://schemas.openxmlformats.org/officeDocument/2006/relationships/tags" Target="../tags/tag771.xml"/><Relationship Id="rId4" Type="http://schemas.openxmlformats.org/officeDocument/2006/relationships/image" Target="../media/image33.png"/></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2.xml"/><Relationship Id="rId1" Type="http://schemas.openxmlformats.org/officeDocument/2006/relationships/tags" Target="../tags/tag35.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5.emf"/></Relationships>
</file>

<file path=ppt/slideLayouts/_rels/slideLayout7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2.xml"/><Relationship Id="rId1" Type="http://schemas.openxmlformats.org/officeDocument/2006/relationships/tags" Target="../tags/tag36.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emf"/></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2.xml"/><Relationship Id="rId1" Type="http://schemas.openxmlformats.org/officeDocument/2006/relationships/tags" Target="../tags/tag37.xml"/><Relationship Id="rId5" Type="http://schemas.openxmlformats.org/officeDocument/2006/relationships/image" Target="../media/image12.png"/><Relationship Id="rId4" Type="http://schemas.openxmlformats.org/officeDocument/2006/relationships/image" Target="../media/image15.emf"/></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2.xml"/><Relationship Id="rId1" Type="http://schemas.openxmlformats.org/officeDocument/2006/relationships/tags" Target="../tags/tag38.xml"/><Relationship Id="rId6" Type="http://schemas.openxmlformats.org/officeDocument/2006/relationships/image" Target="../media/image12.png"/><Relationship Id="rId5" Type="http://schemas.openxmlformats.org/officeDocument/2006/relationships/image" Target="../media/image17.jpeg"/><Relationship Id="rId4" Type="http://schemas.openxmlformats.org/officeDocument/2006/relationships/image" Target="../media/image2.emf"/></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41.xml"/><Relationship Id="rId7" Type="http://schemas.openxmlformats.org/officeDocument/2006/relationships/image" Target="../media/image10.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2.emf"/><Relationship Id="rId5" Type="http://schemas.openxmlformats.org/officeDocument/2006/relationships/oleObject" Target="../embeddings/oleObject22.bin"/><Relationship Id="rId4"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2.xml"/><Relationship Id="rId1" Type="http://schemas.openxmlformats.org/officeDocument/2006/relationships/tags" Target="../tags/tag42.xml"/><Relationship Id="rId4" Type="http://schemas.openxmlformats.org/officeDocument/2006/relationships/image" Target="../media/image15.emf"/></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2.xml"/><Relationship Id="rId1" Type="http://schemas.openxmlformats.org/officeDocument/2006/relationships/tags" Target="../tags/tag43.xml"/><Relationship Id="rId4" Type="http://schemas.openxmlformats.org/officeDocument/2006/relationships/image" Target="../media/image15.emf"/></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2.xml"/><Relationship Id="rId1" Type="http://schemas.openxmlformats.org/officeDocument/2006/relationships/tags" Target="../tags/tag44.xml"/><Relationship Id="rId4" Type="http://schemas.openxmlformats.org/officeDocument/2006/relationships/image" Target="../media/image15.emf"/></Relationships>
</file>

<file path=ppt/slideLayouts/_rels/slideLayout86.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2.xml"/><Relationship Id="rId1" Type="http://schemas.openxmlformats.org/officeDocument/2006/relationships/tags" Target="../tags/tag45.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8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2.xml"/><Relationship Id="rId1" Type="http://schemas.openxmlformats.org/officeDocument/2006/relationships/tags" Target="../tags/tag46.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88.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2.xml"/><Relationship Id="rId1" Type="http://schemas.openxmlformats.org/officeDocument/2006/relationships/tags" Target="../tags/tag47.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89.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2.xml"/><Relationship Id="rId1" Type="http://schemas.openxmlformats.org/officeDocument/2006/relationships/tags" Target="../tags/tag4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2.xml"/><Relationship Id="rId1" Type="http://schemas.openxmlformats.org/officeDocument/2006/relationships/tags" Target="../tags/tag4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2.xml"/><Relationship Id="rId1" Type="http://schemas.openxmlformats.org/officeDocument/2006/relationships/tags" Target="../tags/tag5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5.emf"/></Relationships>
</file>

<file path=ppt/slideLayouts/_rels/slideLayout9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2.xml"/><Relationship Id="rId1" Type="http://schemas.openxmlformats.org/officeDocument/2006/relationships/tags" Target="../tags/tag51.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7.emf"/></Relationships>
</file>

<file path=ppt/slideLayouts/_rels/slideLayout93.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2.xml"/><Relationship Id="rId1" Type="http://schemas.openxmlformats.org/officeDocument/2006/relationships/tags" Target="../tags/tag52.xml"/><Relationship Id="rId6" Type="http://schemas.openxmlformats.org/officeDocument/2006/relationships/image" Target="../media/image12.png"/><Relationship Id="rId5" Type="http://schemas.openxmlformats.org/officeDocument/2006/relationships/image" Target="../media/image13.png"/><Relationship Id="rId4" Type="http://schemas.openxmlformats.org/officeDocument/2006/relationships/image" Target="../media/image15.emf"/></Relationships>
</file>

<file path=ppt/slideLayouts/_rels/slideLayout94.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Master" Target="../slideMasters/slideMaster2.xml"/><Relationship Id="rId1" Type="http://schemas.openxmlformats.org/officeDocument/2006/relationships/tags" Target="../tags/tag53.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15.emf"/></Relationships>
</file>

<file path=ppt/slideLayouts/_rels/slideLayout95.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Master" Target="../slideMasters/slideMaster2.xml"/><Relationship Id="rId1" Type="http://schemas.openxmlformats.org/officeDocument/2006/relationships/tags" Target="../tags/tag54.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15.emf"/></Relationships>
</file>

<file path=ppt/slideLayouts/_rels/slideLayout96.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Master" Target="../slideMasters/slideMaster2.xml"/><Relationship Id="rId1" Type="http://schemas.openxmlformats.org/officeDocument/2006/relationships/tags" Target="../tags/tag55.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5.emf"/></Relationships>
</file>

<file path=ppt/slideLayouts/_rels/slideLayout97.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Master" Target="../slideMasters/slideMaster2.xml"/><Relationship Id="rId1" Type="http://schemas.openxmlformats.org/officeDocument/2006/relationships/tags" Target="../tags/tag56.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emf"/></Relationships>
</file>

<file path=ppt/slideLayouts/_rels/slideLayout9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2.xml"/><Relationship Id="rId1" Type="http://schemas.openxmlformats.org/officeDocument/2006/relationships/tags" Target="../tags/tag57.xml"/><Relationship Id="rId6" Type="http://schemas.openxmlformats.org/officeDocument/2006/relationships/image" Target="../media/image10.png"/><Relationship Id="rId5" Type="http://schemas.openxmlformats.org/officeDocument/2006/relationships/image" Target="../media/image5.png"/><Relationship Id="rId4" Type="http://schemas.openxmlformats.org/officeDocument/2006/relationships/image" Target="../media/image15.emf"/></Relationships>
</file>

<file path=ppt/slideLayouts/_rels/slideLayout9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2.xml"/><Relationship Id="rId1" Type="http://schemas.openxmlformats.org/officeDocument/2006/relationships/tags" Target="../tags/tag58.xml"/><Relationship Id="rId6" Type="http://schemas.openxmlformats.org/officeDocument/2006/relationships/image" Target="../media/image12.png"/><Relationship Id="rId5" Type="http://schemas.openxmlformats.org/officeDocument/2006/relationships/image" Target="../media/image16.png"/><Relationship Id="rId4" Type="http://schemas.openxmlformats.org/officeDocument/2006/relationships/image" Target="../media/image15.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960275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613299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1_D. 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4007360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906279"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545553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1_D. Four column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934886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Freeform 18">
            <a:extLst>
              <a:ext uri="{FF2B5EF4-FFF2-40B4-BE49-F238E27FC236}">
                <a16:creationId xmlns:a16="http://schemas.microsoft.com/office/drawing/2014/main" id="{D6F1E491-2552-48AF-8871-FAF6B673CB54}"/>
              </a:ext>
            </a:extLst>
          </p:cNvPr>
          <p:cNvSpPr/>
          <p:nvPr userDrawn="1"/>
        </p:nvSpPr>
        <p:spPr>
          <a:xfrm>
            <a:off x="-1" y="6565900"/>
            <a:ext cx="8963372" cy="292100"/>
          </a:xfrm>
          <a:custGeom>
            <a:avLst/>
            <a:gdLst>
              <a:gd name="connsiteX0" fmla="*/ 0 w 8963372"/>
              <a:gd name="connsiteY0" fmla="*/ 0 h 292100"/>
              <a:gd name="connsiteX1" fmla="*/ 8963372 w 8963372"/>
              <a:gd name="connsiteY1" fmla="*/ 0 h 292100"/>
              <a:gd name="connsiteX2" fmla="*/ 8963372 w 8963372"/>
              <a:gd name="connsiteY2" fmla="*/ 292100 h 292100"/>
              <a:gd name="connsiteX3" fmla="*/ 0 w 8963372"/>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8963372" h="292100">
                <a:moveTo>
                  <a:pt x="0" y="0"/>
                </a:moveTo>
                <a:lnTo>
                  <a:pt x="8963372" y="0"/>
                </a:lnTo>
                <a:lnTo>
                  <a:pt x="896337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9936898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558091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D. Green half">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extBox 1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514637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1_D. Green two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704246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1_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02B105E2-EEF0-5C8D-7A4D-720546A7E9D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08830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1_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7824061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1_D. 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8" name="Freeform 17">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391964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290515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4127483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12" name="Group 11"/>
          <p:cNvGrpSpPr/>
          <p:nvPr userDrawn="1"/>
        </p:nvGrpSpPr>
        <p:grpSpPr>
          <a:xfrm>
            <a:off x="0" y="6565900"/>
            <a:ext cx="5538597" cy="292100"/>
            <a:chOff x="0" y="6565900"/>
            <a:chExt cx="5538597" cy="292100"/>
          </a:xfrm>
        </p:grpSpPr>
        <p:sp>
          <p:nvSpPr>
            <p:cNvPr id="13" name="Freeform 12">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Rectangle 15"/>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4" name="Picture 13"/>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616515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140116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73014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31301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9" name="Freeform 8">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3" name="Picture 12"/>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5092166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06329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304C088-E5EB-C4A3-24A7-3D13A5BD239C}"/>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458691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660796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162328" y="2992637"/>
            <a:ext cx="3062417" cy="796727"/>
          </a:xfrm>
          <a:prstGeom prst="rect">
            <a:avLst/>
          </a:prstGeom>
        </p:spPr>
      </p:pic>
      <p:pic>
        <p:nvPicPr>
          <p:cNvPr id="3" name="Picture 2">
            <a:extLst>
              <a:ext uri="{FF2B5EF4-FFF2-40B4-BE49-F238E27FC236}">
                <a16:creationId xmlns:a16="http://schemas.microsoft.com/office/drawing/2014/main" id="{EEBDB73F-CDDF-FB9B-C304-7CE8A6085959}"/>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98652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1_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676329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1_Section header line">
    <p:bg bwMode="black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677413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1_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093143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1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21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457931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1_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TextBox 17"/>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569219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1_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hqprint">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2273473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287561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1_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746191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1_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616231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1_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58058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userDrawn="1">
  <p:cSld name="1_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2148117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1_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6591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989574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1_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9180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505048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1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7273023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1_D. 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535216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2_D. 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4007360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906279"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337331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2_D. Four column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934886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Freeform 18">
            <a:extLst>
              <a:ext uri="{FF2B5EF4-FFF2-40B4-BE49-F238E27FC236}">
                <a16:creationId xmlns:a16="http://schemas.microsoft.com/office/drawing/2014/main" id="{D6F1E491-2552-48AF-8871-FAF6B673CB54}"/>
              </a:ext>
            </a:extLst>
          </p:cNvPr>
          <p:cNvSpPr/>
          <p:nvPr userDrawn="1"/>
        </p:nvSpPr>
        <p:spPr>
          <a:xfrm>
            <a:off x="-1" y="6565900"/>
            <a:ext cx="8963372" cy="292100"/>
          </a:xfrm>
          <a:custGeom>
            <a:avLst/>
            <a:gdLst>
              <a:gd name="connsiteX0" fmla="*/ 0 w 8963372"/>
              <a:gd name="connsiteY0" fmla="*/ 0 h 292100"/>
              <a:gd name="connsiteX1" fmla="*/ 8963372 w 8963372"/>
              <a:gd name="connsiteY1" fmla="*/ 0 h 292100"/>
              <a:gd name="connsiteX2" fmla="*/ 8963372 w 8963372"/>
              <a:gd name="connsiteY2" fmla="*/ 292100 h 292100"/>
              <a:gd name="connsiteX3" fmla="*/ 0 w 8963372"/>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8963372" h="292100">
                <a:moveTo>
                  <a:pt x="0" y="0"/>
                </a:moveTo>
                <a:lnTo>
                  <a:pt x="8963372" y="0"/>
                </a:lnTo>
                <a:lnTo>
                  <a:pt x="896337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545086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userDrawn="1">
  <p:cSld name="2_D. 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8804997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2_D. Green half">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extBox 1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307351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2_D. Green two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60363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2_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476520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1_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06329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609796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1_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3566547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6592516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cstate="hqprint">
            <a:extLst>
              <a:ext uri="{28A0092B-C50C-407E-A947-70E740481C1C}">
                <a14:useLocalDpi xmlns:a14="http://schemas.microsoft.com/office/drawing/2010/main"/>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131282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p:cSld name="1_D. 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580157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1_D. Blank">
    <p:bg>
      <p:bgPr>
        <a:solidFill>
          <a:schemeClr val="bg1"/>
        </a:solidFill>
        <a:effectLst/>
      </p:bgPr>
    </p:bg>
    <p:spTree>
      <p:nvGrpSpPr>
        <p:cNvPr id="1" name=""/>
        <p:cNvGrpSpPr/>
        <p:nvPr/>
      </p:nvGrpSpPr>
      <p:grpSpPr>
        <a:xfrm>
          <a:off x="0" y="0"/>
          <a:ext cx="0" cy="0"/>
          <a:chOff x="0" y="0"/>
          <a:chExt cx="0" cy="0"/>
        </a:xfrm>
      </p:grpSpPr>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975788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D. Disclaimer">
    <p:spTree>
      <p:nvGrpSpPr>
        <p:cNvPr id="1" name=""/>
        <p:cNvGrpSpPr/>
        <p:nvPr/>
      </p:nvGrpSpPr>
      <p:grpSpPr>
        <a:xfrm>
          <a:off x="0" y="0"/>
          <a:ext cx="0" cy="0"/>
          <a:chOff x="0" y="0"/>
          <a:chExt cx="0" cy="0"/>
        </a:xfrm>
      </p:grpSpPr>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6564948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type="blank" preserve="1">
  <p:cSld name="1_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12" name="Picture 1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162328" y="2992637"/>
            <a:ext cx="3062417" cy="796727"/>
          </a:xfrm>
          <a:prstGeom prst="rect">
            <a:avLst/>
          </a:prstGeom>
        </p:spPr>
      </p:pic>
    </p:spTree>
    <p:extLst>
      <p:ext uri="{BB962C8B-B14F-4D97-AF65-F5344CB8AC3E}">
        <p14:creationId xmlns:p14="http://schemas.microsoft.com/office/powerpoint/2010/main" val="1383338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D. 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49" name="Freeform 48"/>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0" name="Group 49"/>
            <p:cNvGrpSpPr/>
            <p:nvPr/>
          </p:nvGrpSpPr>
          <p:grpSpPr>
            <a:xfrm>
              <a:off x="-600" y="622800"/>
              <a:ext cx="12193200" cy="5055720"/>
              <a:chOff x="-600" y="622800"/>
              <a:chExt cx="12193200" cy="5055720"/>
            </a:xfrm>
          </p:grpSpPr>
          <p:cxnSp>
            <p:nvCxnSpPr>
              <p:cNvPr id="74" name="Straight Connector 73"/>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29400" y="623550"/>
              <a:ext cx="10933200" cy="5054970"/>
              <a:chOff x="629400" y="623550"/>
              <a:chExt cx="10933200" cy="5537047"/>
            </a:xfrm>
          </p:grpSpPr>
          <p:sp>
            <p:nvSpPr>
              <p:cNvPr id="58"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600" y="0"/>
              <a:ext cx="12193200" cy="6858000"/>
              <a:chOff x="-600" y="0"/>
              <a:chExt cx="12193200" cy="6858000"/>
            </a:xfrm>
          </p:grpSpPr>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54"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57"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a:t>
                </a:r>
                <a:r>
                  <a:rPr lang="en-US" sz="800" err="1">
                    <a:solidFill>
                      <a:prstClr val="white">
                        <a:lumMod val="65000"/>
                      </a:prstClr>
                    </a:solidFill>
                    <a:sym typeface="Trebuchet MS" panose="020B0603020202020204" pitchFamily="34" charset="0"/>
                  </a:rPr>
                  <a:t>xxxx</a:t>
                </a:r>
                <a:r>
                  <a:rPr lang="en-US" sz="800">
                    <a:solidFill>
                      <a:prstClr val="white">
                        <a:lumMod val="65000"/>
                      </a:prstClr>
                    </a:solidFill>
                    <a:sym typeface="Trebuchet MS" panose="020B0603020202020204" pitchFamily="34" charset="0"/>
                  </a:rPr>
                  <a:t>  2. </a:t>
                </a:r>
                <a:r>
                  <a:rPr lang="en-US" sz="800" err="1">
                    <a:solidFill>
                      <a:prstClr val="white">
                        <a:lumMod val="65000"/>
                      </a:prstClr>
                    </a:solidFill>
                    <a:sym typeface="Trebuchet MS" panose="020B0603020202020204" pitchFamily="34" charset="0"/>
                  </a:rPr>
                  <a:t>xxxx</a:t>
                </a:r>
                <a:r>
                  <a:rPr lang="en-US" sz="800">
                    <a:solidFill>
                      <a:prstClr val="white">
                        <a:lumMod val="65000"/>
                      </a:prstClr>
                    </a:solidFill>
                    <a:sym typeface="Trebuchet MS" panose="020B0603020202020204" pitchFamily="34" charset="0"/>
                  </a:rPr>
                  <a:t>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spTree>
    <p:extLst>
      <p:ext uri="{BB962C8B-B14F-4D97-AF65-F5344CB8AC3E}">
        <p14:creationId xmlns:p14="http://schemas.microsoft.com/office/powerpoint/2010/main" val="969109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1_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33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849578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1_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67654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3098065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1_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8081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315123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2_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4DB36A4-3C22-4171-A7C0-131095FDCC94}"/>
              </a:ext>
            </a:extLst>
          </p:cNvPr>
          <p:cNvGraphicFramePr>
            <a:graphicFrameLocks noChangeAspect="1"/>
          </p:cNvGraphicFramePr>
          <p:nvPr userDrawn="1">
            <p:custDataLst>
              <p:tags r:id="rId1"/>
            </p:custDataLst>
            <p:extLst>
              <p:ext uri="{D42A27DB-BD31-4B8C-83A1-F6EECF244321}">
                <p14:modId xmlns:p14="http://schemas.microsoft.com/office/powerpoint/2010/main" val="3680771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73" imgH="473" progId="TCLayout.ActiveDocument.1">
                  <p:embed/>
                </p:oleObj>
              </mc:Choice>
              <mc:Fallback>
                <p:oleObj name="think-cell Slide" r:id="rId3" imgW="473" imgH="473" progId="TCLayout.ActiveDocument.1">
                  <p:embed/>
                  <p:pic>
                    <p:nvPicPr>
                      <p:cNvPr id="2" name="Object 1" hidden="1">
                        <a:extLst>
                          <a:ext uri="{FF2B5EF4-FFF2-40B4-BE49-F238E27FC236}">
                            <a16:creationId xmlns:a16="http://schemas.microsoft.com/office/drawing/2014/main" id="{14DB36A4-3C22-4171-A7C0-131095FDCC9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Rectangle 6"/>
          <p:cNvSpPr/>
          <p:nvPr userDrawn="1"/>
        </p:nvSpPr>
        <p:spPr bwMode="white">
          <a:xfrm>
            <a:off x="1" y="-1309"/>
            <a:ext cx="3252485"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17" name="Title 1">
            <a:extLst>
              <a:ext uri="{FF2B5EF4-FFF2-40B4-BE49-F238E27FC236}">
                <a16:creationId xmlns:a16="http://schemas.microsoft.com/office/drawing/2014/main" id="{8C8680F0-21E4-46C4-A4F9-6D480C873DD9}"/>
              </a:ext>
            </a:extLst>
          </p:cNvPr>
          <p:cNvSpPr>
            <a:spLocks noGrp="1"/>
          </p:cNvSpPr>
          <p:nvPr>
            <p:ph type="title" hasCustomPrompt="1"/>
          </p:nvPr>
        </p:nvSpPr>
        <p:spPr>
          <a:xfrm>
            <a:off x="3516539"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Tree>
    <p:extLst>
      <p:ext uri="{BB962C8B-B14F-4D97-AF65-F5344CB8AC3E}">
        <p14:creationId xmlns:p14="http://schemas.microsoft.com/office/powerpoint/2010/main" val="1312872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Content Vertical Color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0233-4E83-4DC3-B0FF-BDAF1A79C0FD}"/>
              </a:ext>
            </a:extLst>
          </p:cNvPr>
          <p:cNvSpPr>
            <a:spLocks noGrp="1"/>
          </p:cNvSpPr>
          <p:nvPr>
            <p:ph type="title" hasCustomPrompt="1"/>
          </p:nvPr>
        </p:nvSpPr>
        <p:spPr/>
        <p:txBody>
          <a:bodyPr/>
          <a:lstStyle>
            <a:lvl1pPr>
              <a:defRPr>
                <a:solidFill>
                  <a:schemeClr val="accent1"/>
                </a:solidFill>
              </a:defRPr>
            </a:lvl1pPr>
          </a:lstStyle>
          <a:p>
            <a:r>
              <a:rPr lang="en-US"/>
              <a:t>Slide title, 28pt bold</a:t>
            </a:r>
          </a:p>
        </p:txBody>
      </p:sp>
      <p:sp>
        <p:nvSpPr>
          <p:cNvPr id="4" name="Slide Number Placeholder 3">
            <a:extLst>
              <a:ext uri="{FF2B5EF4-FFF2-40B4-BE49-F238E27FC236}">
                <a16:creationId xmlns:a16="http://schemas.microsoft.com/office/drawing/2014/main" id="{288DFC9E-1133-4011-BE9F-F92542AC307D}"/>
              </a:ext>
            </a:extLst>
          </p:cNvPr>
          <p:cNvSpPr>
            <a:spLocks noGrp="1"/>
          </p:cNvSpPr>
          <p:nvPr>
            <p:ph type="sldNum" sz="quarter" idx="11"/>
          </p:nvPr>
        </p:nvSpPr>
        <p:spPr/>
        <p:txBody>
          <a:bodyPr/>
          <a:lstStyle/>
          <a:p>
            <a:fld id="{9B3E39EC-4BE2-4DEA-81C0-4ABC0AAB4AC0}" type="slidenum">
              <a:rPr lang="en-AU" smtClean="0"/>
              <a:pPr/>
              <a:t>‹#›</a:t>
            </a:fld>
            <a:endParaRPr lang="en-AU"/>
          </a:p>
        </p:txBody>
      </p:sp>
      <p:sp>
        <p:nvSpPr>
          <p:cNvPr id="6" name="Text Placeholder 5">
            <a:extLst>
              <a:ext uri="{FF2B5EF4-FFF2-40B4-BE49-F238E27FC236}">
                <a16:creationId xmlns:a16="http://schemas.microsoft.com/office/drawing/2014/main" id="{E465AAE8-1348-4C39-A60F-D29A796686F0}"/>
              </a:ext>
            </a:extLst>
          </p:cNvPr>
          <p:cNvSpPr>
            <a:spLocks noGrp="1"/>
          </p:cNvSpPr>
          <p:nvPr>
            <p:ph type="body" sz="quarter" idx="12"/>
          </p:nvPr>
        </p:nvSpPr>
        <p:spPr>
          <a:xfrm>
            <a:off x="319723" y="1243013"/>
            <a:ext cx="11521440" cy="4935537"/>
          </a:xfrm>
        </p:spPr>
        <p:txBody>
          <a:bodyPr/>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FB5378AA-48D0-49EA-BE9B-95BC597EFC4C}"/>
              </a:ext>
            </a:extLst>
          </p:cNvPr>
          <p:cNvCxnSpPr/>
          <p:nvPr userDrawn="1"/>
        </p:nvCxnSpPr>
        <p:spPr>
          <a:xfrm>
            <a:off x="320040" y="6217920"/>
            <a:ext cx="11521440" cy="0"/>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80694A96-8A71-4000-801D-0C9FDF81A8E4}"/>
              </a:ext>
            </a:extLst>
          </p:cNvPr>
          <p:cNvGrpSpPr/>
          <p:nvPr userDrawn="1"/>
        </p:nvGrpSpPr>
        <p:grpSpPr>
          <a:xfrm>
            <a:off x="0" y="-2"/>
            <a:ext cx="182880" cy="6858002"/>
            <a:chOff x="0" y="-2"/>
            <a:chExt cx="182880" cy="6858002"/>
          </a:xfrm>
        </p:grpSpPr>
        <p:sp>
          <p:nvSpPr>
            <p:cNvPr id="11" name="Rectangle 10">
              <a:extLst>
                <a:ext uri="{FF2B5EF4-FFF2-40B4-BE49-F238E27FC236}">
                  <a16:creationId xmlns:a16="http://schemas.microsoft.com/office/drawing/2014/main" id="{EADC94DF-CF22-48A4-BA0A-C4C38A013B84}"/>
                </a:ext>
              </a:extLst>
            </p:cNvPr>
            <p:cNvSpPr/>
            <p:nvPr userDrawn="1"/>
          </p:nvSpPr>
          <p:spPr>
            <a:xfrm>
              <a:off x="0" y="6210887"/>
              <a:ext cx="182880" cy="64711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AFE780-91D7-411E-9616-15D5F7F95B48}"/>
                </a:ext>
              </a:extLst>
            </p:cNvPr>
            <p:cNvSpPr/>
            <p:nvPr userDrawn="1"/>
          </p:nvSpPr>
          <p:spPr>
            <a:xfrm>
              <a:off x="0" y="-2"/>
              <a:ext cx="182880"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8CE3C64-85E4-4847-9D32-67A911A0EBFE}"/>
                </a:ext>
              </a:extLst>
            </p:cNvPr>
            <p:cNvSpPr/>
            <p:nvPr userDrawn="1"/>
          </p:nvSpPr>
          <p:spPr>
            <a:xfrm>
              <a:off x="0" y="4517053"/>
              <a:ext cx="182880" cy="17099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9089769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6556644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0034939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56900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591712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75914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2000250" y="622800"/>
            <a:ext cx="9563100" cy="470898"/>
          </a:xfrm>
        </p:spPr>
        <p:txBody>
          <a:bodyPr vert="horz"/>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774435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FF0000"/>
                </a:solidFill>
                <a:latin typeface="+mj-lt"/>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8081403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0968502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cstate="hqprint">
            <a:extLst>
              <a:ext uri="{28A0092B-C50C-407E-A947-70E740481C1C}">
                <a14:useLocalDpi xmlns:a14="http://schemas.microsoft.com/office/drawing/2010/main"/>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714339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2_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9867610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55" name="Freeform 54"/>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6" name="Group 55"/>
            <p:cNvGrpSpPr/>
            <p:nvPr/>
          </p:nvGrpSpPr>
          <p:grpSpPr>
            <a:xfrm>
              <a:off x="-600" y="622800"/>
              <a:ext cx="12193200" cy="5055720"/>
              <a:chOff x="-600" y="622800"/>
              <a:chExt cx="12193200" cy="5055720"/>
            </a:xfrm>
          </p:grpSpPr>
          <p:cxnSp>
            <p:nvCxnSpPr>
              <p:cNvPr id="116" name="Straight Connector 115"/>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29400" y="623550"/>
              <a:ext cx="10933200" cy="5054970"/>
              <a:chOff x="629400" y="623550"/>
              <a:chExt cx="10933200" cy="5537047"/>
            </a:xfrm>
          </p:grpSpPr>
          <p:sp>
            <p:nvSpPr>
              <p:cNvPr id="100"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600" y="0"/>
              <a:ext cx="12193200" cy="6858000"/>
              <a:chOff x="-600" y="0"/>
              <a:chExt cx="12193200" cy="6858000"/>
            </a:xfrm>
          </p:grpSpPr>
          <p:sp>
            <p:nvSpPr>
              <p:cNvPr id="95"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96"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99"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xxxx  2. xxxx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spTree>
    <p:extLst>
      <p:ext uri="{BB962C8B-B14F-4D97-AF65-F5344CB8AC3E}">
        <p14:creationId xmlns:p14="http://schemas.microsoft.com/office/powerpoint/2010/main" val="1091898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1_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8044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13"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14" name="Picture 13"/>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065360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08921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7"/>
          <p:cNvSpPr>
            <a:spLocks noGrp="1"/>
          </p:cNvSpPr>
          <p:nvPr>
            <p:ph type="title" hasCustomPrompt="1"/>
          </p:nvPr>
        </p:nvSpPr>
        <p:spPr>
          <a:xfrm>
            <a:off x="2000250" y="622800"/>
            <a:ext cx="9563100" cy="332399"/>
          </a:xfrm>
        </p:spPr>
        <p:txBody>
          <a:bodyPr vert="horz"/>
          <a:lstStyle>
            <a:lvl1pPr>
              <a:defRPr>
                <a:latin typeface="+mj-lt"/>
                <a:sym typeface="Trebuchet MS" panose="020B0603020202020204" pitchFamily="34" charset="0"/>
              </a:defRPr>
            </a:lvl1pPr>
          </a:lstStyle>
          <a:p>
            <a:r>
              <a:rPr lang="en-US"/>
              <a:t>Click to add title</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186813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3668842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FF0000"/>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42857006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544277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2000250" y="622800"/>
            <a:ext cx="9562950" cy="332399"/>
          </a:xfrm>
        </p:spPr>
        <p:txBody>
          <a:bodyPr vert="horz"/>
          <a:lstStyle>
            <a:lvl1pPr>
              <a:defRPr>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24633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FF0000"/>
                </a:solidFill>
                <a:latin typeface="+mn-lt"/>
                <a:sym typeface="Trebuchet MS" panose="020B0603020202020204" pitchFamily="34" charset="0"/>
              </a:rPr>
              <a:t>Table of contents</a:t>
            </a: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4222255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792870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134421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0507014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9586692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59351145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818620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293305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216657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9582235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1161143"/>
            <a:ext cx="3448800" cy="32344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347645"/>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9715535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47292415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1930150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8074501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9764701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2315296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cstate="hqprint">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882959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999878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612124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3_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265065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9184F831-12B7-CFFC-5ECC-2FD2DCAA4073}"/>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33941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56900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F7323032-BDC6-7C8C-E2BC-389444698FE9}"/>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714113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75914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2000250" y="622800"/>
            <a:ext cx="9563100" cy="470898"/>
          </a:xfrm>
        </p:spPr>
        <p:txBody>
          <a:bodyPr vert="horz"/>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A907184E-AFAB-99F6-DDDE-8E3BE80A1BF2}"/>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8049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3_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FF0000"/>
                </a:solidFill>
                <a:latin typeface="+mj-lt"/>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67AA60E-3654-D959-BA31-43DFBC4DB050}"/>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41485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p:cSld name="3_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80BF56D4-B310-9819-70DA-20B188CC0C12}"/>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863287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1_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735613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96FFF1-3411-9ED3-6C85-F125BCB3E079}"/>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35044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56900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8880E3D-E585-6271-B805-8E14AA53F9C2}"/>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23111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1_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75914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2000250" y="622800"/>
            <a:ext cx="9563100" cy="470898"/>
          </a:xfrm>
        </p:spPr>
        <p:txBody>
          <a:bodyPr vert="horz"/>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8DB02CB0-0C0F-CB91-8D66-A9A43B7C8EB5}"/>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478885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1_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FF0000"/>
                </a:solidFill>
                <a:latin typeface="+mj-lt"/>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907C621B-ED76-E53B-0043-0D768F640AA4}"/>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861654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p:cSld name="2_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6588E9D-ED9F-FF74-FBB8-21345D8A0590}"/>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856183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2_Section header line">
    <p:bg bwMode="black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BB33C809-71F9-17FC-D6B9-1EE5E63AF70D}"/>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72968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3_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606C798-40AD-5A56-4FFD-CB1F8C216885}"/>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17790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3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21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A623B515-F8D1-D3AF-70B5-CBE99AD04F5C}"/>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216257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3_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TextBox 17"/>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17F84DFA-6A7A-BAE9-A8CA-9791EF647023}"/>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16838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3_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B78FE70-ADC3-F2CF-CE94-9554B562AA07}"/>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92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3_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81CC2D0-A68F-DA4D-7859-8839BE51FDFE}"/>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4111928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3_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D6844B9B-4A74-3C0F-7DB2-F1D96016F368}"/>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32842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3_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AB9F15A-AEA9-C779-4016-955A09306444}"/>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752092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3_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78B65CF0-EC9A-DFCE-68B3-35260A9E51A7}"/>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61303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3_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6591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DFEFC1B-606F-0A66-A959-8764256B1488}"/>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41910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3_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9180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6BC1DFD-B8B3-5774-A91A-8F0BB6823D00}"/>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140851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2_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35954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55E840FA-3EC7-D912-7EF2-F9E5DBA8E633}"/>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48359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3_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21019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FF90FA3-99B6-C9F9-B8B8-2E27B062F1D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34145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3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8D7E7CA2-3F54-5A56-25C1-7DFE05867B94}"/>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34388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3_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B1B21896-EAB5-4C84-9777-D571923E58A7}"/>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44157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2_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1859AD71-7DAC-68A7-E7F0-703BB2AEB455}"/>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236399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2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21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C9EC08D2-06A5-994E-E860-9FC10E65342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10070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2_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TextBox 17"/>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B05497F-E626-5656-BFDA-63EE6157CB60}"/>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58617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2_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459678DE-1A46-078F-B225-925D36C3B042}"/>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45640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2_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E74B6783-CBED-E5A1-42A6-ABB2525166C9}"/>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97440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2_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6D1107DB-AC76-7ED9-B8A6-7DEBE0A83ECD}"/>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37970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2_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EBEAFB-A37D-F161-149A-230A6BD71BC3}"/>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32561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2_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86F8952-E77E-F572-7195-CAECC2888809}"/>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84981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2_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EB1129B2-5706-A8A0-7CDD-E7E2F79B74EC}"/>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113579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2_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6591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B5793518-F919-A3CC-C5FE-FADFF99ADC3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70725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2_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9180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B22C46E9-E7B3-5C45-0C76-40086F145CB2}"/>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35418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2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501A1A7D-7FA0-DB80-1E71-BA4E208372EC}"/>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54994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1_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83E69160-D908-1E40-60FC-DAFFFE47FA80}"/>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4094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2_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hqprint">
            <a:extLst>
              <a:ext uri="{28A0092B-C50C-407E-A947-70E740481C1C}">
                <a14:useLocalDpi xmlns:a14="http://schemas.microsoft.com/office/drawing/2010/main"/>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D70BA20F-1828-02F0-A715-FDB384BE550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64734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2_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23847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46CCCB5E-9443-D579-AAE7-913AE596B591}"/>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950455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1_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CF85A58E-D75D-5D70-FC81-2C42B9D87902}"/>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931751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2_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55" name="Freeform 54"/>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6" name="Group 55"/>
            <p:cNvGrpSpPr/>
            <p:nvPr/>
          </p:nvGrpSpPr>
          <p:grpSpPr>
            <a:xfrm>
              <a:off x="-600" y="622800"/>
              <a:ext cx="12193200" cy="5055720"/>
              <a:chOff x="-600" y="622800"/>
              <a:chExt cx="12193200" cy="5055720"/>
            </a:xfrm>
          </p:grpSpPr>
          <p:cxnSp>
            <p:nvCxnSpPr>
              <p:cNvPr id="116" name="Straight Connector 115"/>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29400" y="623550"/>
              <a:ext cx="10933200" cy="5054970"/>
              <a:chOff x="629400" y="623550"/>
              <a:chExt cx="10933200" cy="5537047"/>
            </a:xfrm>
          </p:grpSpPr>
          <p:sp>
            <p:nvSpPr>
              <p:cNvPr id="100"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600" y="0"/>
              <a:ext cx="12193200" cy="6858000"/>
              <a:chOff x="-600" y="0"/>
              <a:chExt cx="12193200" cy="6858000"/>
            </a:xfrm>
          </p:grpSpPr>
          <p:sp>
            <p:nvSpPr>
              <p:cNvPr id="95"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96"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99"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xxxx  2. xxxx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pic>
        <p:nvPicPr>
          <p:cNvPr id="2" name="Picture 1">
            <a:extLst>
              <a:ext uri="{FF2B5EF4-FFF2-40B4-BE49-F238E27FC236}">
                <a16:creationId xmlns:a16="http://schemas.microsoft.com/office/drawing/2014/main" id="{DD80BFC9-733C-8AC6-C9DC-C6978C635033}"/>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96149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2_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3D9F3F62-C0AA-1FC3-9A57-A04C8C535F8C}"/>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19563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6_D. Gray slice hea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FF0000"/>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321478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_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422912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228429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2_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2FE76C8-5F01-9D2C-61B0-C9A0AFC40299}"/>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32776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39F02C2-029F-C4D7-1E33-63057B97C5B1}"/>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281359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2_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hqprint">
            <a:extLst>
              <a:ext uri="{28A0092B-C50C-407E-A947-70E740481C1C}">
                <a14:useLocalDpi xmlns:a14="http://schemas.microsoft.com/office/drawing/2010/main"/>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71CB14D6-3D48-47EE-0366-1C8401CA6F2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31167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3_D. 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544277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2000250" y="622800"/>
            <a:ext cx="9562950" cy="332399"/>
          </a:xfrm>
        </p:spPr>
        <p:txBody>
          <a:bodyPr vert="horz"/>
          <a:lstStyle>
            <a:lvl1pPr>
              <a:defRPr>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989EEBE2-62D5-EAEF-00AF-E6F66660830F}"/>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65212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3_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FF0000"/>
                </a:solidFill>
                <a:latin typeface="+mn-lt"/>
                <a:sym typeface="Trebuchet MS" panose="020B0603020202020204" pitchFamily="34" charset="0"/>
              </a:rPr>
              <a:t>Table of contents</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46C1DD9F-8B95-EF2F-8DBB-3FA0E8C1ED5F}"/>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29214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p:cSld name="3_D. 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95A91F7-0507-E38E-9676-1BE1FAE12CC3}"/>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40473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3_D. Blank">
    <p:bg>
      <p:bgPr>
        <a:solidFill>
          <a:schemeClr val="bg1"/>
        </a:solidFill>
        <a:effectLst/>
      </p:bgPr>
    </p:bg>
    <p:spTree>
      <p:nvGrpSpPr>
        <p:cNvPr id="1" name=""/>
        <p:cNvGrpSpPr/>
        <p:nvPr/>
      </p:nvGrpSpPr>
      <p:grpSpPr>
        <a:xfrm>
          <a:off x="0" y="0"/>
          <a:ext cx="0" cy="0"/>
          <a:chOff x="0" y="0"/>
          <a:chExt cx="0" cy="0"/>
        </a:xfrm>
      </p:grpSpPr>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38DE8554-56E2-E0B3-30C2-084750FD492D}"/>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54903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3_D. Disclaimer">
    <p:spTree>
      <p:nvGrpSpPr>
        <p:cNvPr id="1" name=""/>
        <p:cNvGrpSpPr/>
        <p:nvPr/>
      </p:nvGrpSpPr>
      <p:grpSpPr>
        <a:xfrm>
          <a:off x="0" y="0"/>
          <a:ext cx="0" cy="0"/>
          <a:chOff x="0" y="0"/>
          <a:chExt cx="0" cy="0"/>
        </a:xfrm>
      </p:grpSpPr>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83B1810B-FC30-F127-3495-6BED909646DA}"/>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53670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1_D. 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544277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2000250" y="622800"/>
            <a:ext cx="9562950" cy="332399"/>
          </a:xfrm>
        </p:spPr>
        <p:txBody>
          <a:bodyPr vert="horz"/>
          <a:lstStyle>
            <a:lvl1pPr>
              <a:defRPr>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5FA11A4D-78E4-8FB5-A8FB-C95D2EF915B4}"/>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20083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1_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FF0000"/>
                </a:solidFill>
                <a:latin typeface="+mn-lt"/>
                <a:sym typeface="Trebuchet MS" panose="020B0603020202020204" pitchFamily="34" charset="0"/>
              </a:rPr>
              <a:t>Table of contents</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67F1AD90-0D0B-3669-CC80-8C0E818AFF7B}"/>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70132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2_D. 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C735A47E-7E56-4E95-41E3-B6A786C67A84}"/>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40061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2_D. Blank">
    <p:bg>
      <p:bgPr>
        <a:solidFill>
          <a:schemeClr val="bg1"/>
        </a:solidFill>
        <a:effectLst/>
      </p:bgPr>
    </p:bg>
    <p:spTree>
      <p:nvGrpSpPr>
        <p:cNvPr id="1" name=""/>
        <p:cNvGrpSpPr/>
        <p:nvPr/>
      </p:nvGrpSpPr>
      <p:grpSpPr>
        <a:xfrm>
          <a:off x="0" y="0"/>
          <a:ext cx="0" cy="0"/>
          <a:chOff x="0" y="0"/>
          <a:chExt cx="0" cy="0"/>
        </a:xfrm>
      </p:grpSpPr>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FEF587F7-0D99-3E90-A037-7C376F021005}"/>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0817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2_D. Disclaimer">
    <p:spTree>
      <p:nvGrpSpPr>
        <p:cNvPr id="1" name=""/>
        <p:cNvGrpSpPr/>
        <p:nvPr/>
      </p:nvGrpSpPr>
      <p:grpSpPr>
        <a:xfrm>
          <a:off x="0" y="0"/>
          <a:ext cx="0" cy="0"/>
          <a:chOff x="0" y="0"/>
          <a:chExt cx="0" cy="0"/>
        </a:xfrm>
      </p:grpSpPr>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8B19D0F5-C889-B78E-3CAE-7CEF380CE96B}"/>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57361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2_D. 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49" name="Freeform 48"/>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0" name="Group 49"/>
            <p:cNvGrpSpPr/>
            <p:nvPr/>
          </p:nvGrpSpPr>
          <p:grpSpPr>
            <a:xfrm>
              <a:off x="-600" y="622800"/>
              <a:ext cx="12193200" cy="5055720"/>
              <a:chOff x="-600" y="622800"/>
              <a:chExt cx="12193200" cy="5055720"/>
            </a:xfrm>
          </p:grpSpPr>
          <p:cxnSp>
            <p:nvCxnSpPr>
              <p:cNvPr id="74" name="Straight Connector 73"/>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29400" y="623550"/>
              <a:ext cx="10933200" cy="5054970"/>
              <a:chOff x="629400" y="623550"/>
              <a:chExt cx="10933200" cy="5537047"/>
            </a:xfrm>
          </p:grpSpPr>
          <p:sp>
            <p:nvSpPr>
              <p:cNvPr id="58"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600" y="0"/>
              <a:ext cx="12193200" cy="6858000"/>
              <a:chOff x="-600" y="0"/>
              <a:chExt cx="12193200" cy="6858000"/>
            </a:xfrm>
          </p:grpSpPr>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54"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57"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xxxx  2. xxxx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pic>
        <p:nvPicPr>
          <p:cNvPr id="2" name="Picture 1">
            <a:extLst>
              <a:ext uri="{FF2B5EF4-FFF2-40B4-BE49-F238E27FC236}">
                <a16:creationId xmlns:a16="http://schemas.microsoft.com/office/drawing/2014/main" id="{C47D6532-6E04-D5F1-51B1-5FCF226B9A78}"/>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43756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3_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035738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FC896B0F-E34B-2924-1144-E8C7AE031F45}"/>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893858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3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6288117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7925EB2-FFDB-C784-EEE6-655F380D4B83}"/>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012663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3_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043971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75E17A3-930F-B2F1-B0E8-7E9C43EB1246}"/>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66330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4_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824512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5DA41B9E-9C41-8AA4-9B86-5A5172D07B3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789133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3_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547770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1161143"/>
            <a:ext cx="3448800" cy="32344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347645"/>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pic>
        <p:nvPicPr>
          <p:cNvPr id="3" name="Picture 2">
            <a:extLst>
              <a:ext uri="{FF2B5EF4-FFF2-40B4-BE49-F238E27FC236}">
                <a16:creationId xmlns:a16="http://schemas.microsoft.com/office/drawing/2014/main" id="{458D35F5-9430-F3AE-42E7-F16E436AD268}"/>
              </a:ext>
            </a:extLst>
          </p:cNvPr>
          <p:cNvPicPr>
            <a:picLocks noChangeAspect="1"/>
          </p:cNvPicPr>
          <p:nvPr userDrawn="1">
            <p:custDataLst>
              <p:tags r:id="rId3"/>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88811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3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59918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pic>
        <p:nvPicPr>
          <p:cNvPr id="3" name="Picture 2">
            <a:extLst>
              <a:ext uri="{FF2B5EF4-FFF2-40B4-BE49-F238E27FC236}">
                <a16:creationId xmlns:a16="http://schemas.microsoft.com/office/drawing/2014/main" id="{B7385946-D1F3-8DA3-1863-31DACF18C6A8}"/>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00773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3_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80825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pic>
        <p:nvPicPr>
          <p:cNvPr id="3" name="Picture 2">
            <a:extLst>
              <a:ext uri="{FF2B5EF4-FFF2-40B4-BE49-F238E27FC236}">
                <a16:creationId xmlns:a16="http://schemas.microsoft.com/office/drawing/2014/main" id="{FC1EE702-C2FC-4A09-76D9-83F169A1D37E}"/>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62862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userDrawn="1">
  <p:cSld name="4_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482621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1234189-BA76-1722-A4A9-6846A2D6AA36}"/>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9402956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4_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3216093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147113C5-E7A6-812A-E930-D79C5682A401}"/>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138310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userDrawn="1">
  <p:cSld name="4_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4DB36A4-3C22-4171-A7C0-131095FDCC94}"/>
              </a:ext>
            </a:extLst>
          </p:cNvPr>
          <p:cNvGraphicFramePr>
            <a:graphicFrameLocks noChangeAspect="1"/>
          </p:cNvGraphicFramePr>
          <p:nvPr userDrawn="1">
            <p:custDataLst>
              <p:tags r:id="rId1"/>
            </p:custDataLst>
            <p:extLst>
              <p:ext uri="{D42A27DB-BD31-4B8C-83A1-F6EECF244321}">
                <p14:modId xmlns:p14="http://schemas.microsoft.com/office/powerpoint/2010/main" val="3680771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a:extLst>
                          <a:ext uri="{FF2B5EF4-FFF2-40B4-BE49-F238E27FC236}">
                            <a16:creationId xmlns:a16="http://schemas.microsoft.com/office/drawing/2014/main" id="{14DB36A4-3C22-4171-A7C0-131095FDC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p:cNvSpPr/>
          <p:nvPr userDrawn="1"/>
        </p:nvSpPr>
        <p:spPr bwMode="white">
          <a:xfrm>
            <a:off x="1" y="-1309"/>
            <a:ext cx="3252485"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17" name="Title 1">
            <a:extLst>
              <a:ext uri="{FF2B5EF4-FFF2-40B4-BE49-F238E27FC236}">
                <a16:creationId xmlns:a16="http://schemas.microsoft.com/office/drawing/2014/main" id="{8C8680F0-21E4-46C4-A4F9-6D480C873DD9}"/>
              </a:ext>
            </a:extLst>
          </p:cNvPr>
          <p:cNvSpPr>
            <a:spLocks noGrp="1"/>
          </p:cNvSpPr>
          <p:nvPr>
            <p:ph type="title" hasCustomPrompt="1"/>
          </p:nvPr>
        </p:nvSpPr>
        <p:spPr>
          <a:xfrm>
            <a:off x="3516539"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3" name="Picture 2">
            <a:extLst>
              <a:ext uri="{FF2B5EF4-FFF2-40B4-BE49-F238E27FC236}">
                <a16:creationId xmlns:a16="http://schemas.microsoft.com/office/drawing/2014/main" id="{0A29A1BA-FD74-E3F2-0001-4537CC183667}"/>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59951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1_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01464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E9A8ACE7-2E04-BD70-3776-6CFC23D41071}"/>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66963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1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251305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B4A164A-717D-1E59-23E2-64D2AEC510A5}"/>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81420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1_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409622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573AC1B9-0172-110B-30E0-17EF7244E68C}"/>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77276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3_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33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3D3BA188-FAB0-7771-2F12-641B0898D7A6}"/>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934169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1_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547770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1161143"/>
            <a:ext cx="3448800" cy="32344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347645"/>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pic>
        <p:nvPicPr>
          <p:cNvPr id="3" name="Picture 2">
            <a:extLst>
              <a:ext uri="{FF2B5EF4-FFF2-40B4-BE49-F238E27FC236}">
                <a16:creationId xmlns:a16="http://schemas.microsoft.com/office/drawing/2014/main" id="{B1978BA6-DB2E-5CF8-EB1A-6FA7F944C52A}"/>
              </a:ext>
            </a:extLst>
          </p:cNvPr>
          <p:cNvPicPr>
            <a:picLocks noChangeAspect="1"/>
          </p:cNvPicPr>
          <p:nvPr userDrawn="1">
            <p:custDataLst>
              <p:tags r:id="rId3"/>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1262160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1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24638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pic>
        <p:nvPicPr>
          <p:cNvPr id="3" name="Picture 2">
            <a:extLst>
              <a:ext uri="{FF2B5EF4-FFF2-40B4-BE49-F238E27FC236}">
                <a16:creationId xmlns:a16="http://schemas.microsoft.com/office/drawing/2014/main" id="{C5CC9245-852A-65AB-C4C1-8B837C9AC031}"/>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870070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1_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80825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pic>
        <p:nvPicPr>
          <p:cNvPr id="3" name="Picture 2">
            <a:extLst>
              <a:ext uri="{FF2B5EF4-FFF2-40B4-BE49-F238E27FC236}">
                <a16:creationId xmlns:a16="http://schemas.microsoft.com/office/drawing/2014/main" id="{3804529A-A116-4099-518F-CA7CC0C162B4}"/>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1621200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3_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67654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0EFB0E72-D6A2-04DC-2D06-37FD698B60D9}"/>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283161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3_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8081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84B7DF88-3540-8276-57AA-A0B7FF636AA4}"/>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6920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userDrawn="1">
  <p:cSld name="3_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4DB36A4-3C22-4171-A7C0-131095FDCC94}"/>
              </a:ext>
            </a:extLst>
          </p:cNvPr>
          <p:cNvGraphicFramePr>
            <a:graphicFrameLocks noChangeAspect="1"/>
          </p:cNvGraphicFramePr>
          <p:nvPr userDrawn="1">
            <p:custDataLst>
              <p:tags r:id="rId1"/>
            </p:custDataLst>
            <p:extLst>
              <p:ext uri="{D42A27DB-BD31-4B8C-83A1-F6EECF244321}">
                <p14:modId xmlns:p14="http://schemas.microsoft.com/office/powerpoint/2010/main" val="3680771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a:extLst>
                          <a:ext uri="{FF2B5EF4-FFF2-40B4-BE49-F238E27FC236}">
                            <a16:creationId xmlns:a16="http://schemas.microsoft.com/office/drawing/2014/main" id="{14DB36A4-3C22-4171-A7C0-131095FDC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p:cNvSpPr/>
          <p:nvPr userDrawn="1"/>
        </p:nvSpPr>
        <p:spPr bwMode="white">
          <a:xfrm>
            <a:off x="1" y="-1309"/>
            <a:ext cx="3252485"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17" name="Title 1">
            <a:extLst>
              <a:ext uri="{FF2B5EF4-FFF2-40B4-BE49-F238E27FC236}">
                <a16:creationId xmlns:a16="http://schemas.microsoft.com/office/drawing/2014/main" id="{8C8680F0-21E4-46C4-A4F9-6D480C873DD9}"/>
              </a:ext>
            </a:extLst>
          </p:cNvPr>
          <p:cNvSpPr>
            <a:spLocks noGrp="1"/>
          </p:cNvSpPr>
          <p:nvPr>
            <p:ph type="title" hasCustomPrompt="1"/>
          </p:nvPr>
        </p:nvSpPr>
        <p:spPr>
          <a:xfrm>
            <a:off x="3516539"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3" name="Picture 2">
            <a:extLst>
              <a:ext uri="{FF2B5EF4-FFF2-40B4-BE49-F238E27FC236}">
                <a16:creationId xmlns:a16="http://schemas.microsoft.com/office/drawing/2014/main" id="{6214059E-2AD0-9AFC-155A-40408CF2CAAE}"/>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006192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2_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735613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006204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2_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01464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346611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2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251305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8780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2_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409622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6371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2_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547770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1161143"/>
            <a:ext cx="3448800" cy="32344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347645"/>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935365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2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24638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26958942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2_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80825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Tree>
    <p:extLst>
      <p:ext uri="{BB962C8B-B14F-4D97-AF65-F5344CB8AC3E}">
        <p14:creationId xmlns:p14="http://schemas.microsoft.com/office/powerpoint/2010/main" val="329452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1"/>
            </p:custDataLst>
            <p:extLst>
              <p:ext uri="{D42A27DB-BD31-4B8C-83A1-F6EECF244321}">
                <p14:modId xmlns:p14="http://schemas.microsoft.com/office/powerpoint/2010/main" val="3993561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21"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5" name="Picture 4" descr="A picture containing text, clipart&#10;&#10;Description automatically generated">
            <a:extLst>
              <a:ext uri="{FF2B5EF4-FFF2-40B4-BE49-F238E27FC236}">
                <a16:creationId xmlns:a16="http://schemas.microsoft.com/office/drawing/2014/main" id="{BEC23680-6916-EAD2-3961-0F3E8AB179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27" y="160638"/>
            <a:ext cx="1871495" cy="716251"/>
          </a:xfrm>
          <a:prstGeom prst="rect">
            <a:avLst/>
          </a:prstGeom>
        </p:spPr>
      </p:pic>
    </p:spTree>
    <p:extLst>
      <p:ext uri="{BB962C8B-B14F-4D97-AF65-F5344CB8AC3E}">
        <p14:creationId xmlns:p14="http://schemas.microsoft.com/office/powerpoint/2010/main" val="1405060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p:cSld name="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537398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descr="A picture containing text, clipart&#10;&#10;Description automatically generated">
            <a:extLst>
              <a:ext uri="{FF2B5EF4-FFF2-40B4-BE49-F238E27FC236}">
                <a16:creationId xmlns:a16="http://schemas.microsoft.com/office/drawing/2014/main" id="{DC17FCF0-A72B-EA66-6D1D-DE17DC3F1B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5967" y="273749"/>
            <a:ext cx="1871495" cy="716251"/>
          </a:xfrm>
          <a:prstGeom prst="rect">
            <a:avLst/>
          </a:prstGeom>
        </p:spPr>
      </p:pic>
    </p:spTree>
    <p:extLst>
      <p:ext uri="{BB962C8B-B14F-4D97-AF65-F5344CB8AC3E}">
        <p14:creationId xmlns:p14="http://schemas.microsoft.com/office/powerpoint/2010/main" val="263609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descr="A picture containing text, clipart&#10;&#10;Description automatically generated">
            <a:extLst>
              <a:ext uri="{FF2B5EF4-FFF2-40B4-BE49-F238E27FC236}">
                <a16:creationId xmlns:a16="http://schemas.microsoft.com/office/drawing/2014/main" id="{210A5ED8-D90A-2D83-4DA9-70DE4CA13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27" y="160638"/>
            <a:ext cx="1871495" cy="716251"/>
          </a:xfrm>
          <a:prstGeom prst="rect">
            <a:avLst/>
          </a:prstGeom>
        </p:spPr>
      </p:pic>
    </p:spTree>
    <p:extLst>
      <p:ext uri="{BB962C8B-B14F-4D97-AF65-F5344CB8AC3E}">
        <p14:creationId xmlns:p14="http://schemas.microsoft.com/office/powerpoint/2010/main" val="10873352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p:cSld name="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26" name="Rectangle 25"/>
          <p:cNvSpPr/>
          <p:nvPr/>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descr="A picture containing text, clipart&#10;&#10;Description automatically generated">
            <a:extLst>
              <a:ext uri="{FF2B5EF4-FFF2-40B4-BE49-F238E27FC236}">
                <a16:creationId xmlns:a16="http://schemas.microsoft.com/office/drawing/2014/main" id="{11DD03D8-549B-BA5E-6158-17540C2E1E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27" y="160638"/>
            <a:ext cx="1871495" cy="716251"/>
          </a:xfrm>
          <a:prstGeom prst="rect">
            <a:avLst/>
          </a:prstGeom>
        </p:spPr>
      </p:pic>
    </p:spTree>
    <p:extLst>
      <p:ext uri="{BB962C8B-B14F-4D97-AF65-F5344CB8AC3E}">
        <p14:creationId xmlns:p14="http://schemas.microsoft.com/office/powerpoint/2010/main" val="2181575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4" name="Picture 13"/>
          <p:cNvPicPr>
            <a:picLocks noChangeAspect="1"/>
          </p:cNvPicPr>
          <p:nvPr/>
        </p:nvPicPr>
        <p:blipFill rotWithShape="1">
          <a:blip r:embed="rId5"/>
          <a:srcRect l="1079" t="8722" r="1079" b="8722"/>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5" name="Picture 4" descr="A picture containing text, clipart&#10;&#10;Description automatically generated">
            <a:extLst>
              <a:ext uri="{FF2B5EF4-FFF2-40B4-BE49-F238E27FC236}">
                <a16:creationId xmlns:a16="http://schemas.microsoft.com/office/drawing/2014/main" id="{C90448A2-77DC-B963-177B-A29FAEE1C3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684" y="162072"/>
            <a:ext cx="2425445" cy="928256"/>
          </a:xfrm>
          <a:prstGeom prst="rect">
            <a:avLst/>
          </a:prstGeom>
        </p:spPr>
      </p:pic>
    </p:spTree>
    <p:extLst>
      <p:ext uri="{BB962C8B-B14F-4D97-AF65-F5344CB8AC3E}">
        <p14:creationId xmlns:p14="http://schemas.microsoft.com/office/powerpoint/2010/main" val="33546449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
            </p:custDataLst>
            <p:extLst>
              <p:ext uri="{D42A27DB-BD31-4B8C-83A1-F6EECF244321}">
                <p14:modId xmlns:p14="http://schemas.microsoft.com/office/powerpoint/2010/main" val="1908921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7"/>
          <p:cNvSpPr>
            <a:spLocks noGrp="1"/>
          </p:cNvSpPr>
          <p:nvPr>
            <p:ph type="title" hasCustomPrompt="1"/>
          </p:nvPr>
        </p:nvSpPr>
        <p:spPr>
          <a:xfrm>
            <a:off x="2000250" y="622800"/>
            <a:ext cx="9563100" cy="332399"/>
          </a:xfrm>
        </p:spPr>
        <p:txBody>
          <a:bodyPr vert="horz"/>
          <a:lstStyle>
            <a:lvl1pPr>
              <a:defRPr>
                <a:latin typeface="+mj-lt"/>
                <a:sym typeface="Trebuchet MS" panose="020B0603020202020204" pitchFamily="34" charset="0"/>
              </a:defRPr>
            </a:lvl1pPr>
          </a:lstStyle>
          <a:p>
            <a:r>
              <a:rPr lang="en-US"/>
              <a:t>Click to add title</a:t>
            </a:r>
          </a:p>
        </p:txBody>
      </p:sp>
      <p:sp>
        <p:nvSpPr>
          <p:cNvPr id="6" name="Copyright" hidden="1"/>
          <p:cNvSpPr txBox="1"/>
          <p:nvPr/>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371380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93561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21"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28" name="Picture 27"/>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471769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265065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9184F831-12B7-CFFC-5ECC-2FD2DCAA4073}"/>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17479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56900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878150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75914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2000250" y="622800"/>
            <a:ext cx="9563100" cy="470898"/>
          </a:xfrm>
        </p:spPr>
        <p:txBody>
          <a:bodyPr vert="horz"/>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A907184E-AFAB-99F6-DDDE-8E3BE80A1BF2}"/>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25288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preserve="1" userDrawn="1">
  <p:cSld name="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FF0000"/>
                </a:solidFill>
                <a:latin typeface="+mj-lt"/>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67AA60E-3654-D959-BA31-43DFBC4DB050}"/>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13599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1_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80BF56D4-B310-9819-70DA-20B188CC0C12}"/>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7636291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1_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735613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96FFF1-3411-9ED3-6C85-F125BCB3E079}"/>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24480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56900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8880E3D-E585-6271-B805-8E14AA53F9C2}"/>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4739410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75914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2000250" y="622800"/>
            <a:ext cx="9563100" cy="470898"/>
          </a:xfrm>
        </p:spPr>
        <p:txBody>
          <a:bodyPr vert="horz"/>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8DB02CB0-0C0F-CB91-8D66-A9A43B7C8EB5}"/>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82766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1_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FF0000"/>
                </a:solidFill>
                <a:latin typeface="+mj-lt"/>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907C621B-ED76-E53B-0043-0D768F640AA4}"/>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81815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6588E9D-ED9F-FF74-FBB8-21345D8A0590}"/>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279570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BB33C809-71F9-17FC-D6B9-1EE5E63AF70D}"/>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20805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606C798-40AD-5A56-4FFD-CB1F8C216885}"/>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908321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21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710417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TextBox 17"/>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1057393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preserve="1" userDrawn="1">
  <p:cSld name="1_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B78FE70-ADC3-F2CF-CE94-9554B562AA07}"/>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9046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preserve="1" userDrawn="1">
  <p:cSld name="1_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81CC2D0-A68F-DA4D-7859-8839BE51FDFE}"/>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825525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D6844B9B-4A74-3C0F-7DB2-F1D96016F368}"/>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19735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1_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570837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AB9F15A-AEA9-C779-4016-955A09306444}"/>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25236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1_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633989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6591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DFEFC1B-606F-0A66-A959-8764256B1488}"/>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7459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84" imgH="384" progId="TCLayout.ActiveDocument.1">
                  <p:embed/>
                </p:oleObj>
              </mc:Choice>
              <mc:Fallback>
                <p:oleObj name="think-cell Slide" r:id="rId6" imgW="384" imgH="384" progId="TCLayout.ActiveDocument.1">
                  <p:embed/>
                  <p:pic>
                    <p:nvPicPr>
                      <p:cNvPr id="3" name="Object 2"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3"/>
            </p:custDataLst>
          </p:nvPr>
        </p:nvPicPr>
        <p:blipFill rotWithShape="1">
          <a:blip r:embed="rId9">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9180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6BC1DFD-B8B3-5774-A91A-8F0BB6823D00}"/>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553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1_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35954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55E840FA-3EC7-D912-7EF2-F9E5DBA8E633}"/>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3710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preserve="1" userDrawn="1">
  <p:cSld name="1_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21019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FF90FA3-99B6-C9F9-B8B8-2E27B062F1D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713630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preserve="1" userDrawn="1">
  <p:cSld name="1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8D7E7CA2-3F54-5A56-25C1-7DFE05867B94}"/>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53745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preserve="1" userDrawn="1">
  <p:cSld name="1_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B1B21896-EAB5-4C84-9777-D571923E58A7}"/>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55646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preserve="1" userDrawn="1">
  <p:cSld name="1_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1859AD71-7DAC-68A7-E7F0-703BB2AEB455}"/>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87028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1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21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C9EC08D2-06A5-994E-E860-9FC10E65342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767151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459678DE-1A46-078F-B225-925D36C3B042}"/>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42617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E74B6783-CBED-E5A1-42A6-ABB2525166C9}"/>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41124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1_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6D1107DB-AC76-7ED9-B8A6-7DEBE0A83ECD}"/>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37666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EBEAFB-A37D-F161-149A-230A6BD71BC3}"/>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23724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1_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86F8952-E77E-F572-7195-CAECC2888809}"/>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35748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EB1129B2-5706-A8A0-7CDD-E7E2F79B74EC}"/>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26985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1_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6591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B5793518-F919-A3CC-C5FE-FADFF99ADC3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617905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preserve="1" userDrawn="1">
  <p:cSld name="1_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9180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B22C46E9-E7B3-5C45-0C76-40086F145CB2}"/>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4684291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35954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87727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21019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158555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728250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83E69160-D908-1E40-60FC-DAFFFE47FA80}"/>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7201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hqprint">
            <a:extLst>
              <a:ext uri="{28A0092B-C50C-407E-A947-70E740481C1C}">
                <a14:useLocalDpi xmlns:a14="http://schemas.microsoft.com/office/drawing/2010/main"/>
              </a:ext>
            </a:extLst>
          </a:blip>
          <a:srcRect r="-511" b="-40"/>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D70BA20F-1828-02F0-A715-FDB384BE550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128172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23847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46CCCB5E-9443-D579-AAE7-913AE596B591}"/>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94017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772563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1" name="TextBox 1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164412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032941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1_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23847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305058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CF85A58E-D75D-5D70-FC81-2C42B9D87902}"/>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9678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4" name="Picture 13"/>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4" name="Picture 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162328" y="2992637"/>
            <a:ext cx="3062417" cy="796727"/>
          </a:xfrm>
          <a:prstGeom prst="rect">
            <a:avLst/>
          </a:prstGeom>
        </p:spPr>
      </p:pic>
    </p:spTree>
    <p:extLst>
      <p:ext uri="{BB962C8B-B14F-4D97-AF65-F5344CB8AC3E}">
        <p14:creationId xmlns:p14="http://schemas.microsoft.com/office/powerpoint/2010/main" val="1691737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55" name="Freeform 54"/>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6" name="Group 55"/>
            <p:cNvGrpSpPr/>
            <p:nvPr/>
          </p:nvGrpSpPr>
          <p:grpSpPr>
            <a:xfrm>
              <a:off x="-600" y="622800"/>
              <a:ext cx="12193200" cy="5055720"/>
              <a:chOff x="-600" y="622800"/>
              <a:chExt cx="12193200" cy="5055720"/>
            </a:xfrm>
          </p:grpSpPr>
          <p:cxnSp>
            <p:nvCxnSpPr>
              <p:cNvPr id="116" name="Straight Connector 115"/>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29400" y="623550"/>
              <a:ext cx="10933200" cy="5054970"/>
              <a:chOff x="629400" y="623550"/>
              <a:chExt cx="10933200" cy="5537047"/>
            </a:xfrm>
          </p:grpSpPr>
          <p:sp>
            <p:nvSpPr>
              <p:cNvPr id="100"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600" y="0"/>
              <a:ext cx="12193200" cy="6858000"/>
              <a:chOff x="-600" y="0"/>
              <a:chExt cx="12193200" cy="6858000"/>
            </a:xfrm>
          </p:grpSpPr>
          <p:sp>
            <p:nvSpPr>
              <p:cNvPr id="95"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96"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99"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xxxx  2. xxxx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pic>
        <p:nvPicPr>
          <p:cNvPr id="2" name="Picture 1">
            <a:extLst>
              <a:ext uri="{FF2B5EF4-FFF2-40B4-BE49-F238E27FC236}">
                <a16:creationId xmlns:a16="http://schemas.microsoft.com/office/drawing/2014/main" id="{DD80BFC9-733C-8AC6-C9DC-C6978C635033}"/>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2789146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8044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13"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14" name="Picture 13"/>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4" name="Picture 3">
            <a:extLst>
              <a:ext uri="{FF2B5EF4-FFF2-40B4-BE49-F238E27FC236}">
                <a16:creationId xmlns:a16="http://schemas.microsoft.com/office/drawing/2014/main" id="{572ACFA5-99E3-D763-1984-AD5ABE628052}"/>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137506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08921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7"/>
          <p:cNvSpPr>
            <a:spLocks noGrp="1"/>
          </p:cNvSpPr>
          <p:nvPr>
            <p:ph type="title" hasCustomPrompt="1"/>
          </p:nvPr>
        </p:nvSpPr>
        <p:spPr>
          <a:xfrm>
            <a:off x="2000250" y="622800"/>
            <a:ext cx="9563100" cy="332399"/>
          </a:xfrm>
        </p:spPr>
        <p:txBody>
          <a:bodyPr vert="horz"/>
          <a:lstStyle>
            <a:lvl1pPr>
              <a:defRPr>
                <a:latin typeface="+mj-lt"/>
                <a:sym typeface="Trebuchet MS" panose="020B0603020202020204" pitchFamily="34" charset="0"/>
              </a:defRPr>
            </a:lvl1pPr>
          </a:lstStyle>
          <a:p>
            <a:r>
              <a:rPr lang="en-US"/>
              <a:t>Click to add title</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622901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3D9F3F62-C0AA-1FC3-9A57-A04C8C535F8C}"/>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997368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FF0000"/>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40146255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060488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447756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FF0000"/>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4226967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775790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4007360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906279"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695943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934886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9" name="Freeform 18">
            <a:extLst>
              <a:ext uri="{FF2B5EF4-FFF2-40B4-BE49-F238E27FC236}">
                <a16:creationId xmlns:a16="http://schemas.microsoft.com/office/drawing/2014/main" id="{D6F1E491-2552-48AF-8871-FAF6B673CB54}"/>
              </a:ext>
            </a:extLst>
          </p:cNvPr>
          <p:cNvSpPr/>
          <p:nvPr userDrawn="1"/>
        </p:nvSpPr>
        <p:spPr>
          <a:xfrm>
            <a:off x="-1" y="6565900"/>
            <a:ext cx="8963372" cy="292100"/>
          </a:xfrm>
          <a:custGeom>
            <a:avLst/>
            <a:gdLst>
              <a:gd name="connsiteX0" fmla="*/ 0 w 8963372"/>
              <a:gd name="connsiteY0" fmla="*/ 0 h 292100"/>
              <a:gd name="connsiteX1" fmla="*/ 8963372 w 8963372"/>
              <a:gd name="connsiteY1" fmla="*/ 0 h 292100"/>
              <a:gd name="connsiteX2" fmla="*/ 8963372 w 8963372"/>
              <a:gd name="connsiteY2" fmla="*/ 292100 h 292100"/>
              <a:gd name="connsiteX3" fmla="*/ 0 w 8963372"/>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8963372" h="292100">
                <a:moveTo>
                  <a:pt x="0" y="0"/>
                </a:moveTo>
                <a:lnTo>
                  <a:pt x="8963372" y="0"/>
                </a:lnTo>
                <a:lnTo>
                  <a:pt x="896337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2927107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018304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extBox 1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47296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735900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preserve="1" userDrawn="1">
  <p:cSld name="1_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3302387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313203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8" name="Freeform 17">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9277501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4804776"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654134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4127483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12" name="Group 11"/>
          <p:cNvGrpSpPr/>
          <p:nvPr userDrawn="1"/>
        </p:nvGrpSpPr>
        <p:grpSpPr>
          <a:xfrm>
            <a:off x="0" y="6565900"/>
            <a:ext cx="5538597" cy="292100"/>
            <a:chOff x="0" y="6565900"/>
            <a:chExt cx="5538597" cy="292100"/>
          </a:xfrm>
        </p:grpSpPr>
        <p:sp>
          <p:nvSpPr>
            <p:cNvPr id="13" name="Freeform 12">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Rectangle 15"/>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4" name="Picture 13"/>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99963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140116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304190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31301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9" name="Freeform 8">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3" name="Picture 12"/>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760822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06329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787671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1_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187073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5041426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02B105E2-EEF0-5C8D-7A4D-720546A7E9D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83217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1_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4124813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1_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06329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304C088-E5EB-C4A3-24A7-3D13A5BD239C}"/>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61056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2FE76C8-5F01-9D2C-61B0-C9A0AFC40299}"/>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06486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39F02C2-029F-C4D7-1E33-63057B97C5B1}"/>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85733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hqprint">
            <a:extLst>
              <a:ext uri="{28A0092B-C50C-407E-A947-70E740481C1C}">
                <a14:useLocalDpi xmlns:a14="http://schemas.microsoft.com/office/drawing/2010/main"/>
              </a:ext>
            </a:extLst>
          </a:blip>
          <a:srcRect r="-511" b="-40"/>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71CB14D6-3D48-47EE-0366-1C8401CA6F2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58285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544277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2000250" y="622800"/>
            <a:ext cx="9562950" cy="332399"/>
          </a:xfrm>
        </p:spPr>
        <p:txBody>
          <a:bodyPr vert="horz"/>
          <a:lstStyle>
            <a:lvl1pPr>
              <a:defRPr>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989EEBE2-62D5-EAEF-00AF-E6F66660830F}"/>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72555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preserve="1" userDrawn="1">
  <p:cSld name="1_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FF0000"/>
                </a:solidFill>
                <a:latin typeface="+mn-lt"/>
                <a:sym typeface="Trebuchet MS" panose="020B0603020202020204" pitchFamily="34" charset="0"/>
              </a:rPr>
              <a:t>Table of contents</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46C1DD9F-8B95-EF2F-8DBB-3FA0E8C1ED5F}"/>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6305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p:cSld name="1_D. 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95A91F7-0507-E38E-9676-1BE1FAE12CC3}"/>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16611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1_D. Blank">
    <p:bg>
      <p:bgPr>
        <a:solidFill>
          <a:schemeClr val="bg1"/>
        </a:solidFill>
        <a:effectLst/>
      </p:bgPr>
    </p:bg>
    <p:spTree>
      <p:nvGrpSpPr>
        <p:cNvPr id="1" name=""/>
        <p:cNvGrpSpPr/>
        <p:nvPr/>
      </p:nvGrpSpPr>
      <p:grpSpPr>
        <a:xfrm>
          <a:off x="0" y="0"/>
          <a:ext cx="0" cy="0"/>
          <a:chOff x="0" y="0"/>
          <a:chExt cx="0" cy="0"/>
        </a:xfrm>
      </p:grpSpPr>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38DE8554-56E2-E0B3-30C2-084750FD492D}"/>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880239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1_D. Disclaimer">
    <p:spTree>
      <p:nvGrpSpPr>
        <p:cNvPr id="1" name=""/>
        <p:cNvGrpSpPr/>
        <p:nvPr/>
      </p:nvGrpSpPr>
      <p:grpSpPr>
        <a:xfrm>
          <a:off x="0" y="0"/>
          <a:ext cx="0" cy="0"/>
          <a:chOff x="0" y="0"/>
          <a:chExt cx="0" cy="0"/>
        </a:xfrm>
      </p:grpSpPr>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83B1810B-FC30-F127-3495-6BED909646DA}"/>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305174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162328" y="2992637"/>
            <a:ext cx="3062417" cy="796727"/>
          </a:xfrm>
          <a:prstGeom prst="rect">
            <a:avLst/>
          </a:prstGeom>
        </p:spPr>
      </p:pic>
      <p:pic>
        <p:nvPicPr>
          <p:cNvPr id="3" name="Picture 2">
            <a:extLst>
              <a:ext uri="{FF2B5EF4-FFF2-40B4-BE49-F238E27FC236}">
                <a16:creationId xmlns:a16="http://schemas.microsoft.com/office/drawing/2014/main" id="{EEBDB73F-CDDF-FB9B-C304-7CE8A6085959}"/>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35063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49" name="Freeform 48"/>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0" name="Group 49"/>
            <p:cNvGrpSpPr/>
            <p:nvPr/>
          </p:nvGrpSpPr>
          <p:grpSpPr>
            <a:xfrm>
              <a:off x="-600" y="622800"/>
              <a:ext cx="12193200" cy="5055720"/>
              <a:chOff x="-600" y="622800"/>
              <a:chExt cx="12193200" cy="5055720"/>
            </a:xfrm>
          </p:grpSpPr>
          <p:cxnSp>
            <p:nvCxnSpPr>
              <p:cNvPr id="74" name="Straight Connector 73"/>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29400" y="623550"/>
              <a:ext cx="10933200" cy="5054970"/>
              <a:chOff x="629400" y="623550"/>
              <a:chExt cx="10933200" cy="5537047"/>
            </a:xfrm>
          </p:grpSpPr>
          <p:sp>
            <p:nvSpPr>
              <p:cNvPr id="58"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600" y="0"/>
              <a:ext cx="12193200" cy="6858000"/>
              <a:chOff x="-600" y="0"/>
              <a:chExt cx="12193200" cy="6858000"/>
            </a:xfrm>
          </p:grpSpPr>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54"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57"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xxxx  2. xxxx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pic>
        <p:nvPicPr>
          <p:cNvPr id="2" name="Picture 1">
            <a:extLst>
              <a:ext uri="{FF2B5EF4-FFF2-40B4-BE49-F238E27FC236}">
                <a16:creationId xmlns:a16="http://schemas.microsoft.com/office/drawing/2014/main" id="{C47D6532-6E04-D5F1-51B1-5FCF226B9A78}"/>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52629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035738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FC896B0F-E34B-2924-1144-E8C7AE031F45}"/>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8968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138741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7925EB2-FFDB-C784-EEE6-655F380D4B83}"/>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246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043971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75E17A3-930F-B2F1-B0E8-7E9C43EB1246}"/>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10681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824512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5DA41B9E-9C41-8AA4-9B86-5A5172D07B3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96689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547770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1161143"/>
            <a:ext cx="3448800" cy="32344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347645"/>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pic>
        <p:nvPicPr>
          <p:cNvPr id="3" name="Picture 2">
            <a:extLst>
              <a:ext uri="{FF2B5EF4-FFF2-40B4-BE49-F238E27FC236}">
                <a16:creationId xmlns:a16="http://schemas.microsoft.com/office/drawing/2014/main" id="{458D35F5-9430-F3AE-42E7-F16E436AD268}"/>
              </a:ext>
            </a:extLst>
          </p:cNvPr>
          <p:cNvPicPr>
            <a:picLocks noChangeAspect="1"/>
          </p:cNvPicPr>
          <p:nvPr userDrawn="1">
            <p:custDataLst>
              <p:tags r:id="rId3"/>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60527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59918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pic>
        <p:nvPicPr>
          <p:cNvPr id="3" name="Picture 2">
            <a:extLst>
              <a:ext uri="{FF2B5EF4-FFF2-40B4-BE49-F238E27FC236}">
                <a16:creationId xmlns:a16="http://schemas.microsoft.com/office/drawing/2014/main" id="{B7385946-D1F3-8DA3-1863-31DACF18C6A8}"/>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04012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80825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pic>
        <p:nvPicPr>
          <p:cNvPr id="3" name="Picture 2">
            <a:extLst>
              <a:ext uri="{FF2B5EF4-FFF2-40B4-BE49-F238E27FC236}">
                <a16:creationId xmlns:a16="http://schemas.microsoft.com/office/drawing/2014/main" id="{FC1EE702-C2FC-4A09-76D9-83F169A1D37E}"/>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61567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482621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1234189-BA76-1722-A4A9-6846A2D6AA36}"/>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6784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3216093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147113C5-E7A6-812A-E930-D79C5682A401}"/>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435764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userDrawn="1">
  <p:cSld name="1_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4DB36A4-3C22-4171-A7C0-131095FDCC94}"/>
              </a:ext>
            </a:extLst>
          </p:cNvPr>
          <p:cNvGraphicFramePr>
            <a:graphicFrameLocks noChangeAspect="1"/>
          </p:cNvGraphicFramePr>
          <p:nvPr userDrawn="1">
            <p:custDataLst>
              <p:tags r:id="rId1"/>
            </p:custDataLst>
            <p:extLst>
              <p:ext uri="{D42A27DB-BD31-4B8C-83A1-F6EECF244321}">
                <p14:modId xmlns:p14="http://schemas.microsoft.com/office/powerpoint/2010/main" val="3680771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a:extLst>
                          <a:ext uri="{FF2B5EF4-FFF2-40B4-BE49-F238E27FC236}">
                            <a16:creationId xmlns:a16="http://schemas.microsoft.com/office/drawing/2014/main" id="{14DB36A4-3C22-4171-A7C0-131095FDC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p:cNvSpPr/>
          <p:nvPr userDrawn="1"/>
        </p:nvSpPr>
        <p:spPr bwMode="white">
          <a:xfrm>
            <a:off x="1" y="-1309"/>
            <a:ext cx="3252485"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17" name="Title 1">
            <a:extLst>
              <a:ext uri="{FF2B5EF4-FFF2-40B4-BE49-F238E27FC236}">
                <a16:creationId xmlns:a16="http://schemas.microsoft.com/office/drawing/2014/main" id="{8C8680F0-21E4-46C4-A4F9-6D480C873DD9}"/>
              </a:ext>
            </a:extLst>
          </p:cNvPr>
          <p:cNvSpPr>
            <a:spLocks noGrp="1"/>
          </p:cNvSpPr>
          <p:nvPr>
            <p:ph type="title" hasCustomPrompt="1"/>
          </p:nvPr>
        </p:nvSpPr>
        <p:spPr>
          <a:xfrm>
            <a:off x="3516539"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3" name="Picture 2">
            <a:extLst>
              <a:ext uri="{FF2B5EF4-FFF2-40B4-BE49-F238E27FC236}">
                <a16:creationId xmlns:a16="http://schemas.microsoft.com/office/drawing/2014/main" id="{0A29A1BA-FD74-E3F2-0001-4537CC183667}"/>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581572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1_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01464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E9A8ACE7-2E04-BD70-3776-6CFC23D41071}"/>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173934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1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251305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B4A164A-717D-1E59-23E2-64D2AEC510A5}"/>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04682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1_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409622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573AC1B9-0172-110B-30E0-17EF7244E68C}"/>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8863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preserve="1" userDrawn="1">
  <p:cSld name="1_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33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3D3BA188-FAB0-7771-2F12-641B0898D7A6}"/>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727521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1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24638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pic>
        <p:nvPicPr>
          <p:cNvPr id="3" name="Picture 2">
            <a:extLst>
              <a:ext uri="{FF2B5EF4-FFF2-40B4-BE49-F238E27FC236}">
                <a16:creationId xmlns:a16="http://schemas.microsoft.com/office/drawing/2014/main" id="{C5CC9245-852A-65AB-C4C1-8B837C9AC031}"/>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05691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preserve="1" userDrawn="1">
  <p:cSld name="1_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67654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0EFB0E72-D6A2-04DC-2D06-37FD698B60D9}"/>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44347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1_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8081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84B7DF88-3540-8276-57AA-A0B7FF636AA4}"/>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8546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6958-D78A-4899-49D2-0A0F00C621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6D3A4-88E6-1405-A825-5BD3411227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469F6-ECB5-55B3-DE85-131F06127BF8}"/>
              </a:ext>
            </a:extLst>
          </p:cNvPr>
          <p:cNvSpPr>
            <a:spLocks noGrp="1"/>
          </p:cNvSpPr>
          <p:nvPr>
            <p:ph type="dt" sz="half" idx="10"/>
          </p:nvPr>
        </p:nvSpPr>
        <p:spPr/>
        <p:txBody>
          <a:bodyPr/>
          <a:lstStyle/>
          <a:p>
            <a:fld id="{F433DAFA-91E5-5041-8A6F-F1954D78DFD6}" type="datetimeFigureOut">
              <a:rPr lang="en-US" smtClean="0"/>
              <a:t>7/11/2025</a:t>
            </a:fld>
            <a:endParaRPr lang="en-US"/>
          </a:p>
        </p:txBody>
      </p:sp>
      <p:sp>
        <p:nvSpPr>
          <p:cNvPr id="5" name="Footer Placeholder 4">
            <a:extLst>
              <a:ext uri="{FF2B5EF4-FFF2-40B4-BE49-F238E27FC236}">
                <a16:creationId xmlns:a16="http://schemas.microsoft.com/office/drawing/2014/main" id="{61778E1E-89E1-FD6B-61D9-E5363A474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73657-82BE-4D2A-0305-36B5D0E48C77}"/>
              </a:ext>
            </a:extLst>
          </p:cNvPr>
          <p:cNvSpPr>
            <a:spLocks noGrp="1"/>
          </p:cNvSpPr>
          <p:nvPr>
            <p:ph type="sldNum" sz="quarter" idx="12"/>
          </p:nvPr>
        </p:nvSpPr>
        <p:spPr/>
        <p:txBody>
          <a:bodyPr/>
          <a:lstStyle/>
          <a:p>
            <a:fld id="{18056B8F-DFAE-E646-BC01-203891103107}" type="slidenum">
              <a:rPr lang="en-US" smtClean="0"/>
              <a:t>‹#›</a:t>
            </a:fld>
            <a:endParaRPr lang="en-US"/>
          </a:p>
        </p:txBody>
      </p:sp>
    </p:spTree>
    <p:extLst>
      <p:ext uri="{BB962C8B-B14F-4D97-AF65-F5344CB8AC3E}">
        <p14:creationId xmlns:p14="http://schemas.microsoft.com/office/powerpoint/2010/main" val="1874200727"/>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2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6288117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7925EB2-FFDB-C784-EEE6-655F380D4B83}"/>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15540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2_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265065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9184F831-12B7-CFFC-5ECC-2FD2DCAA4073}"/>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40542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2_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75914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2000250" y="622800"/>
            <a:ext cx="9563100" cy="470898"/>
          </a:xfrm>
        </p:spPr>
        <p:txBody>
          <a:bodyPr vert="horz"/>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A907184E-AFAB-99F6-DDDE-8E3BE80A1BF2}"/>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8015249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2_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FF0000"/>
                </a:solidFill>
                <a:latin typeface="+mj-lt"/>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67AA60E-3654-D959-BA31-43DFBC4DB050}"/>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81530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p:cSld name="3_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80BF56D4-B310-9819-70DA-20B188CC0C12}"/>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849420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3_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735613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96FFF1-3411-9ED3-6C85-F125BCB3E079}"/>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3857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56900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8880E3D-E585-6271-B805-8E14AA53F9C2}"/>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94764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showMasterSp="0" preserve="1" userDrawn="1">
  <p:cSld name="1_Section header line">
    <p:bg bwMode="black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BB33C809-71F9-17FC-D6B9-1EE5E63AF70D}"/>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81453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userDrawn="1">
  <p:cSld name="2_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606C798-40AD-5A56-4FFD-CB1F8C216885}"/>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44900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3_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B78FE70-ADC3-F2CF-CE94-9554B562AA07}"/>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46623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3_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81CC2D0-A68F-DA4D-7859-8839BE51FDFE}"/>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26859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2_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D6844B9B-4A74-3C0F-7DB2-F1D96016F368}"/>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81484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2_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AB9F15A-AEA9-C779-4016-955A09306444}"/>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99601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2_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6591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DFEFC1B-606F-0A66-A959-8764256B1488}"/>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35244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2_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9180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6BC1DFD-B8B3-5774-A91A-8F0BB6823D00}"/>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4376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3_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35954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55E840FA-3EC7-D912-7EF2-F9E5DBA8E633}"/>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14822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3_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21019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FF90FA3-99B6-C9F9-B8B8-2E27B062F1D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70559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3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8D7E7CA2-3F54-5A56-25C1-7DFE05867B94}"/>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957160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3_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B1B21896-EAB5-4C84-9777-D571923E58A7}"/>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307582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2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21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C9EC08D2-06A5-994E-E860-9FC10E65342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90299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2_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EBEAFB-A37D-F161-149A-230A6BD71BC3}"/>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0596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2_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EB1129B2-5706-A8A0-7CDD-E7E2F79B74EC}"/>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3061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hqprint">
            <a:extLst>
              <a:ext uri="{28A0092B-C50C-407E-A947-70E740481C1C}">
                <a14:useLocalDpi xmlns:a14="http://schemas.microsoft.com/office/drawing/2010/main"/>
              </a:ext>
            </a:extLst>
          </a:blip>
          <a:srcRect r="-511" b="-40"/>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D70BA20F-1828-02F0-A715-FDB384BE550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188588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2_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23847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46CCCB5E-9443-D579-AAE7-913AE596B591}"/>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89988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2_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CF85A58E-D75D-5D70-FC81-2C42B9D87902}"/>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16469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1_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55" name="Freeform 54"/>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6" name="Group 55"/>
            <p:cNvGrpSpPr/>
            <p:nvPr/>
          </p:nvGrpSpPr>
          <p:grpSpPr>
            <a:xfrm>
              <a:off x="-600" y="622800"/>
              <a:ext cx="12193200" cy="5055720"/>
              <a:chOff x="-600" y="622800"/>
              <a:chExt cx="12193200" cy="5055720"/>
            </a:xfrm>
          </p:grpSpPr>
          <p:cxnSp>
            <p:nvCxnSpPr>
              <p:cNvPr id="116" name="Straight Connector 115"/>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29400" y="623550"/>
              <a:ext cx="10933200" cy="5054970"/>
              <a:chOff x="629400" y="623550"/>
              <a:chExt cx="10933200" cy="5537047"/>
            </a:xfrm>
          </p:grpSpPr>
          <p:sp>
            <p:nvSpPr>
              <p:cNvPr id="100"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600" y="0"/>
              <a:ext cx="12193200" cy="6858000"/>
              <a:chOff x="-600" y="0"/>
              <a:chExt cx="12193200" cy="6858000"/>
            </a:xfrm>
          </p:grpSpPr>
          <p:sp>
            <p:nvSpPr>
              <p:cNvPr id="95"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96"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99"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xxxx  2. xxxx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pic>
        <p:nvPicPr>
          <p:cNvPr id="2" name="Picture 1">
            <a:extLst>
              <a:ext uri="{FF2B5EF4-FFF2-40B4-BE49-F238E27FC236}">
                <a16:creationId xmlns:a16="http://schemas.microsoft.com/office/drawing/2014/main" id="{DD80BFC9-733C-8AC6-C9DC-C6978C635033}"/>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210855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1_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8044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13"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14" name="Picture 13"/>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4" name="Picture 3">
            <a:extLst>
              <a:ext uri="{FF2B5EF4-FFF2-40B4-BE49-F238E27FC236}">
                <a16:creationId xmlns:a16="http://schemas.microsoft.com/office/drawing/2014/main" id="{572ACFA5-99E3-D763-1984-AD5ABE628052}"/>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79760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3_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3D9F3F62-C0AA-1FC3-9A57-A04C8C535F8C}"/>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3090186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2_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02B105E2-EEF0-5C8D-7A4D-720546A7E9D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53236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2_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06329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304C088-E5EB-C4A3-24A7-3D13A5BD239C}"/>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47359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2_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2FE76C8-5F01-9D2C-61B0-C9A0AFC40299}"/>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53577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2_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39F02C2-029F-C4D7-1E33-63057B97C5B1}"/>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184773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1_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hqprint">
            <a:extLst>
              <a:ext uri="{28A0092B-C50C-407E-A947-70E740481C1C}">
                <a14:useLocalDpi xmlns:a14="http://schemas.microsoft.com/office/drawing/2010/main"/>
              </a:ext>
            </a:extLst>
          </a:blip>
          <a:srcRect r="-511" b="-40"/>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71CB14D6-3D48-47EE-0366-1C8401CA6F2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94769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1_D. 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544277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2000250" y="622800"/>
            <a:ext cx="9562950" cy="332399"/>
          </a:xfrm>
        </p:spPr>
        <p:txBody>
          <a:bodyPr vert="horz"/>
          <a:lstStyle>
            <a:lvl1pPr>
              <a:defRPr>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989EEBE2-62D5-EAEF-00AF-E6F66660830F}"/>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78461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userDrawn="1">
  <p:cSld name="2_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FF0000"/>
                </a:solidFill>
                <a:latin typeface="+mn-lt"/>
                <a:sym typeface="Trebuchet MS" panose="020B0603020202020204" pitchFamily="34" charset="0"/>
              </a:rPr>
              <a:t>Table of contents</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46C1DD9F-8B95-EF2F-8DBB-3FA0E8C1ED5F}"/>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85424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p:cSld name="2_D. 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95A91F7-0507-E38E-9676-1BE1FAE12CC3}"/>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24413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2_D. Blank">
    <p:bg>
      <p:bgPr>
        <a:solidFill>
          <a:schemeClr val="bg1"/>
        </a:solidFill>
        <a:effectLst/>
      </p:bgPr>
    </p:bg>
    <p:spTree>
      <p:nvGrpSpPr>
        <p:cNvPr id="1" name=""/>
        <p:cNvGrpSpPr/>
        <p:nvPr/>
      </p:nvGrpSpPr>
      <p:grpSpPr>
        <a:xfrm>
          <a:off x="0" y="0"/>
          <a:ext cx="0" cy="0"/>
          <a:chOff x="0" y="0"/>
          <a:chExt cx="0" cy="0"/>
        </a:xfrm>
      </p:grpSpPr>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38DE8554-56E2-E0B3-30C2-084750FD492D}"/>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124401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2_D. Disclaimer">
    <p:spTree>
      <p:nvGrpSpPr>
        <p:cNvPr id="1" name=""/>
        <p:cNvGrpSpPr/>
        <p:nvPr/>
      </p:nvGrpSpPr>
      <p:grpSpPr>
        <a:xfrm>
          <a:off x="0" y="0"/>
          <a:ext cx="0" cy="0"/>
          <a:chOff x="0" y="0"/>
          <a:chExt cx="0" cy="0"/>
        </a:xfrm>
      </p:grpSpPr>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83B1810B-FC30-F127-3495-6BED909646DA}"/>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70820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type="blank" preserve="1">
  <p:cSld name="1_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3162328" y="2992637"/>
            <a:ext cx="3062417" cy="796727"/>
          </a:xfrm>
          <a:prstGeom prst="rect">
            <a:avLst/>
          </a:prstGeom>
        </p:spPr>
      </p:pic>
      <p:pic>
        <p:nvPicPr>
          <p:cNvPr id="3" name="Picture 2">
            <a:extLst>
              <a:ext uri="{FF2B5EF4-FFF2-40B4-BE49-F238E27FC236}">
                <a16:creationId xmlns:a16="http://schemas.microsoft.com/office/drawing/2014/main" id="{EEBDB73F-CDDF-FB9B-C304-7CE8A6085959}"/>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293947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1_D. 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49" name="Freeform 48"/>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0" name="Group 49"/>
            <p:cNvGrpSpPr/>
            <p:nvPr/>
          </p:nvGrpSpPr>
          <p:grpSpPr>
            <a:xfrm>
              <a:off x="-600" y="622800"/>
              <a:ext cx="12193200" cy="5055720"/>
              <a:chOff x="-600" y="622800"/>
              <a:chExt cx="12193200" cy="5055720"/>
            </a:xfrm>
          </p:grpSpPr>
          <p:cxnSp>
            <p:nvCxnSpPr>
              <p:cNvPr id="74" name="Straight Connector 73"/>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29400" y="623550"/>
              <a:ext cx="10933200" cy="5054970"/>
              <a:chOff x="629400" y="623550"/>
              <a:chExt cx="10933200" cy="5537047"/>
            </a:xfrm>
          </p:grpSpPr>
          <p:sp>
            <p:nvSpPr>
              <p:cNvPr id="58"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600" y="0"/>
              <a:ext cx="12193200" cy="6858000"/>
              <a:chOff x="-600" y="0"/>
              <a:chExt cx="12193200" cy="6858000"/>
            </a:xfrm>
          </p:grpSpPr>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54"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57"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xxxx  2. xxxx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pic>
        <p:nvPicPr>
          <p:cNvPr id="2" name="Picture 1">
            <a:extLst>
              <a:ext uri="{FF2B5EF4-FFF2-40B4-BE49-F238E27FC236}">
                <a16:creationId xmlns:a16="http://schemas.microsoft.com/office/drawing/2014/main" id="{C47D6532-6E04-D5F1-51B1-5FCF226B9A78}"/>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74732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preserve="1" userDrawn="1">
  <p:cSld name="2_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035738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FC896B0F-E34B-2924-1144-E8C7AE031F45}"/>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88234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preserve="1" userDrawn="1">
  <p:cSld name="4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138741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7925EB2-FFDB-C784-EEE6-655F380D4B83}"/>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29397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preserve="1" userDrawn="1">
  <p:cSld name="2_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043971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75E17A3-930F-B2F1-B0E8-7E9C43EB1246}"/>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45163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showMasterSp="0" preserve="1" userDrawn="1">
  <p:cSld name="2_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824512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5DA41B9E-9C41-8AA4-9B86-5A5172D07B3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52371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1_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547770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1161143"/>
            <a:ext cx="3448800" cy="32344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347645"/>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pic>
        <p:nvPicPr>
          <p:cNvPr id="3" name="Picture 2">
            <a:extLst>
              <a:ext uri="{FF2B5EF4-FFF2-40B4-BE49-F238E27FC236}">
                <a16:creationId xmlns:a16="http://schemas.microsoft.com/office/drawing/2014/main" id="{458D35F5-9430-F3AE-42E7-F16E436AD268}"/>
              </a:ext>
            </a:extLst>
          </p:cNvPr>
          <p:cNvPicPr>
            <a:picLocks noChangeAspect="1"/>
          </p:cNvPicPr>
          <p:nvPr userDrawn="1">
            <p:custDataLst>
              <p:tags r:id="rId3"/>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289839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2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59918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pic>
        <p:nvPicPr>
          <p:cNvPr id="3" name="Picture 2">
            <a:extLst>
              <a:ext uri="{FF2B5EF4-FFF2-40B4-BE49-F238E27FC236}">
                <a16:creationId xmlns:a16="http://schemas.microsoft.com/office/drawing/2014/main" id="{B7385946-D1F3-8DA3-1863-31DACF18C6A8}"/>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969476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1_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80825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pic>
        <p:nvPicPr>
          <p:cNvPr id="3" name="Picture 2">
            <a:extLst>
              <a:ext uri="{FF2B5EF4-FFF2-40B4-BE49-F238E27FC236}">
                <a16:creationId xmlns:a16="http://schemas.microsoft.com/office/drawing/2014/main" id="{FC1EE702-C2FC-4A09-76D9-83F169A1D37E}"/>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301474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showMasterSp="0" preserve="1" userDrawn="1">
  <p:cSld name="2_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482621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1234189-BA76-1722-A4A9-6846A2D6AA36}"/>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4814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showMasterSp="0" preserve="1" userDrawn="1">
  <p:cSld name="2_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3216093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147113C5-E7A6-812A-E930-D79C5682A401}"/>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733185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showMasterSp="0" userDrawn="1">
  <p:cSld name="2_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4DB36A4-3C22-4171-A7C0-131095FDCC94}"/>
              </a:ext>
            </a:extLst>
          </p:cNvPr>
          <p:cNvGraphicFramePr>
            <a:graphicFrameLocks noChangeAspect="1"/>
          </p:cNvGraphicFramePr>
          <p:nvPr userDrawn="1">
            <p:custDataLst>
              <p:tags r:id="rId1"/>
            </p:custDataLst>
            <p:extLst>
              <p:ext uri="{D42A27DB-BD31-4B8C-83A1-F6EECF244321}">
                <p14:modId xmlns:p14="http://schemas.microsoft.com/office/powerpoint/2010/main" val="3680771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a:extLst>
                          <a:ext uri="{FF2B5EF4-FFF2-40B4-BE49-F238E27FC236}">
                            <a16:creationId xmlns:a16="http://schemas.microsoft.com/office/drawing/2014/main" id="{14DB36A4-3C22-4171-A7C0-131095FDC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p:cNvSpPr/>
          <p:nvPr userDrawn="1"/>
        </p:nvSpPr>
        <p:spPr bwMode="white">
          <a:xfrm>
            <a:off x="1" y="-1309"/>
            <a:ext cx="3252485"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17" name="Title 1">
            <a:extLst>
              <a:ext uri="{FF2B5EF4-FFF2-40B4-BE49-F238E27FC236}">
                <a16:creationId xmlns:a16="http://schemas.microsoft.com/office/drawing/2014/main" id="{8C8680F0-21E4-46C4-A4F9-6D480C873DD9}"/>
              </a:ext>
            </a:extLst>
          </p:cNvPr>
          <p:cNvSpPr>
            <a:spLocks noGrp="1"/>
          </p:cNvSpPr>
          <p:nvPr>
            <p:ph type="title" hasCustomPrompt="1"/>
          </p:nvPr>
        </p:nvSpPr>
        <p:spPr>
          <a:xfrm>
            <a:off x="3516539"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3" name="Picture 2">
            <a:extLst>
              <a:ext uri="{FF2B5EF4-FFF2-40B4-BE49-F238E27FC236}">
                <a16:creationId xmlns:a16="http://schemas.microsoft.com/office/drawing/2014/main" id="{0A29A1BA-FD74-E3F2-0001-4537CC183667}"/>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8379238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showMasterSp="0" preserve="1" userDrawn="1">
  <p:cSld name="3_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01464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E9A8ACE7-2E04-BD70-3776-6CFC23D41071}"/>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343068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3.xml><?xml version="1.0" encoding="utf-8"?>
<p:sldLayout xmlns:a="http://schemas.openxmlformats.org/drawingml/2006/main" xmlns:r="http://schemas.openxmlformats.org/officeDocument/2006/relationships" xmlns:p="http://schemas.openxmlformats.org/presentationml/2006/main" showMasterSp="0" preserve="1" userDrawn="1">
  <p:cSld name="3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251305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B4A164A-717D-1E59-23E2-64D2AEC510A5}"/>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38723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showMasterSp="0" preserve="1" userDrawn="1">
  <p:cSld name="3_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409622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573AC1B9-0172-110B-30E0-17EF7244E68C}"/>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28224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reserve="1" userDrawn="1">
  <p:cSld name="3_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33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3D3BA188-FAB0-7771-2F12-641B0898D7A6}"/>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047296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3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24638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pic>
        <p:nvPicPr>
          <p:cNvPr id="3" name="Picture 2">
            <a:extLst>
              <a:ext uri="{FF2B5EF4-FFF2-40B4-BE49-F238E27FC236}">
                <a16:creationId xmlns:a16="http://schemas.microsoft.com/office/drawing/2014/main" id="{C5CC9245-852A-65AB-C4C1-8B837C9AC031}"/>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866071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showMasterSp="0" preserve="1" userDrawn="1">
  <p:cSld name="3_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67654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2024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0EFB0E72-D6A2-04DC-2D06-37FD698B60D9}"/>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59224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showMasterSp="0" preserve="1" userDrawn="1">
  <p:cSld name="3_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8081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84B7DF88-3540-8276-57AA-A0B7FF636AA4}"/>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205031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preserve="1" userDrawn="1">
  <p:cSld name="5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6288117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2024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7925EB2-FFDB-C784-EEE6-655F380D4B83}"/>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48113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showMasterSp="0" preserve="1" userDrawn="1">
  <p:cSld name="4_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1265065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9184F831-12B7-CFFC-5ECC-2FD2DCAA4073}"/>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26787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56900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445327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3_Title and Text">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759147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2000250" y="622800"/>
            <a:ext cx="9563100" cy="470898"/>
          </a:xfrm>
        </p:spPr>
        <p:txBody>
          <a:bodyPr vert="horz"/>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A907184E-AFAB-99F6-DDDE-8E3BE80A1BF2}"/>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5125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showMasterSp="0" preserve="1" userDrawn="1">
  <p:cSld name="3_Gray slice heading">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FF0000"/>
                </a:solidFill>
                <a:latin typeface="+mj-lt"/>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67AA60E-3654-D959-BA31-43DFBC4DB050}"/>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819012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showMasterSp="0" preserve="1">
  <p:cSld name="4_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80BF56D4-B310-9819-70DA-20B188CC0C12}"/>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821441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showMasterSp="0" preserve="1" userDrawn="1">
  <p:cSld name="5_Client Agenda Section Header">
    <p:bg>
      <p:bgPr>
        <a:solidFill>
          <a:srgbClr val="ED1C24"/>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7356134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96FFF1-3411-9ED3-6C85-F125BCB3E079}"/>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45842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569004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8880E3D-E585-6271-B805-8E14AA53F9C2}"/>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1908886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showMasterSp="0" preserve="1" userDrawn="1">
  <p:cSld name="3_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606C798-40AD-5A56-4FFD-CB1F8C216885}"/>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62945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preserve="1" userDrawn="1">
  <p:cSld name="3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21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508518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showMasterSp="0" preserve="1" userDrawn="1">
  <p:cSld name="1_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TextBox 17"/>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500619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showMasterSp="0" preserve="1" userDrawn="1">
  <p:cSld name="4_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B78FE70-ADC3-F2CF-CE94-9554B562AA07}"/>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91318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preserve="1" userDrawn="1">
  <p:cSld name="4_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81CC2D0-A68F-DA4D-7859-8839BE51FDFE}"/>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19193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3_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D6844B9B-4A74-3C0F-7DB2-F1D96016F368}"/>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00390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showMasterSp="0" preserve="1" userDrawn="1">
  <p:cSld name="4_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221844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showMasterSp="0" preserve="1" userDrawn="1">
  <p:cSld name="3_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AB9F15A-AEA9-C779-4016-955A09306444}"/>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8565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showMasterSp="0" preserve="1" userDrawn="1">
  <p:cSld name="4_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758827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showMasterSp="0" preserve="1" userDrawn="1">
  <p:cSld name="3_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6591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DFEFC1B-606F-0A66-A959-8764256B1488}"/>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6026079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showMasterSp="0" preserve="1" userDrawn="1">
  <p:cSld name="3_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91809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6BC1DFD-B8B3-5774-A91A-8F0BB6823D00}"/>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95216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showMasterSp="0" preserve="1" userDrawn="1">
  <p:cSld name="4_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35954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55E840FA-3EC7-D912-7EF2-F9E5DBA8E633}"/>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96853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showMasterSp="0" preserve="1" userDrawn="1">
  <p:cSld name="4_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21019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FF90FA3-99B6-C9F9-B8B8-2E27B062F1D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51654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showMasterSp="0" preserve="1" userDrawn="1">
  <p:cSld name="4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8D7E7CA2-3F54-5A56-25C1-7DFE05867B94}"/>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689885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1.xml><?xml version="1.0" encoding="utf-8"?>
<p:sldLayout xmlns:a="http://schemas.openxmlformats.org/drawingml/2006/main" xmlns:r="http://schemas.openxmlformats.org/officeDocument/2006/relationships" xmlns:p="http://schemas.openxmlformats.org/presentationml/2006/main" showMasterSp="0" preserve="1" userDrawn="1">
  <p:cSld name="4_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B1B21896-EAB5-4C84-9777-D571923E58A7}"/>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470680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preserve="1" userDrawn="1">
  <p:cSld name="4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792177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C9EC08D2-06A5-994E-E860-9FC10E65342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997908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showMasterSp="0" preserve="1" userDrawn="1">
  <p:cSld name="3_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EBEAFB-A37D-F161-149A-230A6BD71BC3}"/>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81946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preserve="1" userDrawn="1">
  <p:cSld name="3_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EB1129B2-5706-A8A0-7CDD-E7E2F79B74EC}"/>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19320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showMasterSp="0" preserve="1" userDrawn="1">
  <p:cSld name="2_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35954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86613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showMasterSp="0" preserve="1" userDrawn="1">
  <p:cSld name="2_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21019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6285691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showMasterSp="0" preserve="1" userDrawn="1">
  <p:cSld name="2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55449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8.xml><?xml version="1.0" encoding="utf-8"?>
<p:sldLayout xmlns:a="http://schemas.openxmlformats.org/drawingml/2006/main" xmlns:r="http://schemas.openxmlformats.org/officeDocument/2006/relationships" xmlns:p="http://schemas.openxmlformats.org/presentationml/2006/main" showMasterSp="0" preserve="1" userDrawn="1">
  <p:cSld name="4_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23847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46CCCB5E-9443-D579-AAE7-913AE596B591}"/>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226894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593729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0.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1" name="TextBox 1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539434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p:cSld name="4_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9316846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preserve="1" userDrawn="1">
  <p:cSld name="3_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23847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597561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3_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CF85A58E-D75D-5D70-FC81-2C42B9D87902}"/>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13078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1_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08921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7"/>
          <p:cNvSpPr>
            <a:spLocks noGrp="1"/>
          </p:cNvSpPr>
          <p:nvPr>
            <p:ph type="title" hasCustomPrompt="1"/>
          </p:nvPr>
        </p:nvSpPr>
        <p:spPr>
          <a:xfrm>
            <a:off x="2000250" y="622800"/>
            <a:ext cx="9563100" cy="332399"/>
          </a:xfrm>
        </p:spPr>
        <p:txBody>
          <a:bodyPr vert="horz"/>
          <a:lstStyle>
            <a:lvl1pPr>
              <a:defRPr>
                <a:latin typeface="+mj-lt"/>
                <a:sym typeface="Trebuchet MS" panose="020B0603020202020204" pitchFamily="34" charset="0"/>
              </a:defRPr>
            </a:lvl1pPr>
          </a:lstStyle>
          <a:p>
            <a:r>
              <a:rPr lang="en-US"/>
              <a:t>Click to add title</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2477074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4_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3D9F3F62-C0AA-1FC3-9A57-A04C8C535F8C}"/>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009610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showMasterSp="0" preserve="1" userDrawn="1">
  <p:cSld name="4_D. Gray slice hea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FF0000"/>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443336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1_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817068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2_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688601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9.xml><?xml version="1.0" encoding="utf-8"?>
<p:sldLayout xmlns:a="http://schemas.openxmlformats.org/drawingml/2006/main" xmlns:r="http://schemas.openxmlformats.org/officeDocument/2006/relationships" xmlns:p="http://schemas.openxmlformats.org/presentationml/2006/main" showMasterSp="0" preserve="1" userDrawn="1">
  <p:cSld name="1_D. 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8754916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0.xml><?xml version="1.0" encoding="utf-8"?>
<p:sldLayout xmlns:a="http://schemas.openxmlformats.org/drawingml/2006/main" xmlns:r="http://schemas.openxmlformats.org/officeDocument/2006/relationships" xmlns:p="http://schemas.openxmlformats.org/presentationml/2006/main" showMasterSp="0" preserve="1" userDrawn="1">
  <p:cSld name="1_D. 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4007360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906279"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644696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1.xml><?xml version="1.0" encoding="utf-8"?>
<p:sldLayout xmlns:a="http://schemas.openxmlformats.org/drawingml/2006/main" xmlns:r="http://schemas.openxmlformats.org/officeDocument/2006/relationships" xmlns:p="http://schemas.openxmlformats.org/presentationml/2006/main" showMasterSp="0" preserve="1" userDrawn="1">
  <p:cSld name="1_D. Four column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934886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9" name="Freeform 18">
            <a:extLst>
              <a:ext uri="{FF2B5EF4-FFF2-40B4-BE49-F238E27FC236}">
                <a16:creationId xmlns:a16="http://schemas.microsoft.com/office/drawing/2014/main" id="{D6F1E491-2552-48AF-8871-FAF6B673CB54}"/>
              </a:ext>
            </a:extLst>
          </p:cNvPr>
          <p:cNvSpPr/>
          <p:nvPr userDrawn="1"/>
        </p:nvSpPr>
        <p:spPr>
          <a:xfrm>
            <a:off x="-1" y="6565900"/>
            <a:ext cx="8963372" cy="292100"/>
          </a:xfrm>
          <a:custGeom>
            <a:avLst/>
            <a:gdLst>
              <a:gd name="connsiteX0" fmla="*/ 0 w 8963372"/>
              <a:gd name="connsiteY0" fmla="*/ 0 h 292100"/>
              <a:gd name="connsiteX1" fmla="*/ 8963372 w 8963372"/>
              <a:gd name="connsiteY1" fmla="*/ 0 h 292100"/>
              <a:gd name="connsiteX2" fmla="*/ 8963372 w 8963372"/>
              <a:gd name="connsiteY2" fmla="*/ 292100 h 292100"/>
              <a:gd name="connsiteX3" fmla="*/ 0 w 8963372"/>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8963372" h="292100">
                <a:moveTo>
                  <a:pt x="0" y="0"/>
                </a:moveTo>
                <a:lnTo>
                  <a:pt x="8963372" y="0"/>
                </a:lnTo>
                <a:lnTo>
                  <a:pt x="896337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999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2.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650299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3.xml><?xml version="1.0" encoding="utf-8"?>
<p:sldLayout xmlns:a="http://schemas.openxmlformats.org/drawingml/2006/main" xmlns:r="http://schemas.openxmlformats.org/officeDocument/2006/relationships" xmlns:p="http://schemas.openxmlformats.org/presentationml/2006/main" showMasterSp="0" preserve="1" userDrawn="1">
  <p:cSld name="1_D. Green half">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extBox 1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281733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4.xml><?xml version="1.0" encoding="utf-8"?>
<p:sldLayout xmlns:a="http://schemas.openxmlformats.org/drawingml/2006/main" xmlns:r="http://schemas.openxmlformats.org/officeDocument/2006/relationships" xmlns:p="http://schemas.openxmlformats.org/presentationml/2006/main" showMasterSp="0" preserve="1" userDrawn="1">
  <p:cSld name="1_D. Green two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6222958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5.xml><?xml version="1.0" encoding="utf-8"?>
<p:sldLayout xmlns:a="http://schemas.openxmlformats.org/drawingml/2006/main" xmlns:r="http://schemas.openxmlformats.org/officeDocument/2006/relationships" xmlns:p="http://schemas.openxmlformats.org/presentationml/2006/main" showMasterSp="0" preserve="1" userDrawn="1">
  <p:cSld name="4_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220422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6.xml><?xml version="1.0" encoding="utf-8"?>
<p:sldLayout xmlns:a="http://schemas.openxmlformats.org/drawingml/2006/main" xmlns:r="http://schemas.openxmlformats.org/officeDocument/2006/relationships" xmlns:p="http://schemas.openxmlformats.org/presentationml/2006/main" showMasterSp="0" preserve="1" userDrawn="1">
  <p:cSld name="1_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8986202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preserve="1" userDrawn="1">
  <p:cSld name="1_D. 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8" name="Freeform 17">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571431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preserve="1" userDrawn="1">
  <p:cSld name="3_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4804776"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292078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preserve="1" userDrawn="1">
  <p:cSld name="1_D. 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4127483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12" name="Group 11"/>
          <p:cNvGrpSpPr/>
          <p:nvPr userDrawn="1"/>
        </p:nvGrpSpPr>
        <p:grpSpPr>
          <a:xfrm>
            <a:off x="0" y="6565900"/>
            <a:ext cx="5538597" cy="292100"/>
            <a:chOff x="0" y="6565900"/>
            <a:chExt cx="5538597" cy="292100"/>
          </a:xfrm>
        </p:grpSpPr>
        <p:sp>
          <p:nvSpPr>
            <p:cNvPr id="13" name="Freeform 12">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Rectangle 15"/>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4" name="Picture 13"/>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6388638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0.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140116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028732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1.xml><?xml version="1.0" encoding="utf-8"?>
<p:sldLayout xmlns:a="http://schemas.openxmlformats.org/drawingml/2006/main" xmlns:r="http://schemas.openxmlformats.org/officeDocument/2006/relationships" xmlns:p="http://schemas.openxmlformats.org/presentationml/2006/main" showMasterSp="0" preserve="1" userDrawn="1">
  <p:cSld name="1_D. 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31301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9" name="Freeform 8">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3" name="Picture 12"/>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1106911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2.xml><?xml version="1.0" encoding="utf-8"?>
<p:sldLayout xmlns:a="http://schemas.openxmlformats.org/drawingml/2006/main" xmlns:r="http://schemas.openxmlformats.org/officeDocument/2006/relationships" xmlns:p="http://schemas.openxmlformats.org/presentationml/2006/main" showMasterSp="0" preserve="1" userDrawn="1">
  <p:cSld name="3_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06329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581748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showMasterSp="0" preserve="1" userDrawn="1">
  <p:cSld name="4_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983921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3_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2916969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5.xml><?xml version="1.0" encoding="utf-8"?>
<p:sldLayout xmlns:a="http://schemas.openxmlformats.org/drawingml/2006/main" xmlns:r="http://schemas.openxmlformats.org/officeDocument/2006/relationships" xmlns:p="http://schemas.openxmlformats.org/presentationml/2006/main" showMasterSp="0" preserve="1" userDrawn="1">
  <p:cSld name="3_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02B105E2-EEF0-5C8D-7A4D-720546A7E9DF}"/>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92523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userDrawn="1">
  <p:cSld name="2_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667356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preserve="1" userDrawn="1">
  <p:cSld name="4_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06329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304C088-E5EB-C4A3-24A7-3D13A5BD239C}"/>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20018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showMasterSp="0" preserve="1" userDrawn="1">
  <p:cSld name="3_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2FE76C8-5F01-9D2C-61B0-C9A0AFC40299}"/>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15008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4_D. Big statement icon">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39F02C2-029F-C4D7-1E33-63057B97C5B1}"/>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72858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0.xml><?xml version="1.0" encoding="utf-8"?>
<p:sldLayout xmlns:a="http://schemas.openxmlformats.org/drawingml/2006/main" xmlns:r="http://schemas.openxmlformats.org/officeDocument/2006/relationships" xmlns:p="http://schemas.openxmlformats.org/presentationml/2006/main" showMasterSp="0" preserve="1" userDrawn="1">
  <p:cSld name="2_D. 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5442779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86" imgH="286" progId="TCLayout.ActiveDocument.1">
                  <p:embed/>
                </p:oleObj>
              </mc:Choice>
              <mc:Fallback>
                <p:oleObj name="think-cell Slide" r:id="rId4" imgW="286" imgH="286"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a:xfrm>
            <a:off x="2000250" y="622800"/>
            <a:ext cx="9562950" cy="332399"/>
          </a:xfrm>
        </p:spPr>
        <p:txBody>
          <a:bodyPr vert="horz"/>
          <a:lstStyle>
            <a:lvl1pPr>
              <a:defRPr>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989EEBE2-62D5-EAEF-00AF-E6F66660830F}"/>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536444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3_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FF0000"/>
                </a:solidFill>
                <a:latin typeface="+mn-lt"/>
                <a:sym typeface="Trebuchet MS" panose="020B0603020202020204" pitchFamily="34" charset="0"/>
              </a:rPr>
              <a:t>Table of contents</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46C1DD9F-8B95-EF2F-8DBB-3FA0E8C1ED5F}"/>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837756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p:cSld name="3_D. 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95A91F7-0507-E38E-9676-1BE1FAE12CC3}"/>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21271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3_D. Blank">
    <p:bg>
      <p:bgPr>
        <a:solidFill>
          <a:schemeClr val="bg1"/>
        </a:solidFill>
        <a:effectLst/>
      </p:bgPr>
    </p:bg>
    <p:spTree>
      <p:nvGrpSpPr>
        <p:cNvPr id="1" name=""/>
        <p:cNvGrpSpPr/>
        <p:nvPr/>
      </p:nvGrpSpPr>
      <p:grpSpPr>
        <a:xfrm>
          <a:off x="0" y="0"/>
          <a:ext cx="0" cy="0"/>
          <a:chOff x="0" y="0"/>
          <a:chExt cx="0" cy="0"/>
        </a:xfrm>
      </p:grpSpPr>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38DE8554-56E2-E0B3-30C2-084750FD492D}"/>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22295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3_D. Disclaimer">
    <p:spTree>
      <p:nvGrpSpPr>
        <p:cNvPr id="1" name=""/>
        <p:cNvGrpSpPr/>
        <p:nvPr/>
      </p:nvGrpSpPr>
      <p:grpSpPr>
        <a:xfrm>
          <a:off x="0" y="0"/>
          <a:ext cx="0" cy="0"/>
          <a:chOff x="0" y="0"/>
          <a:chExt cx="0" cy="0"/>
        </a:xfrm>
      </p:grpSpPr>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83B1810B-FC30-F127-3495-6BED909646DA}"/>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384385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4_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0357389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FC896B0F-E34B-2924-1144-E8C7AE031F45}"/>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93637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7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1387413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7925EB2-FFDB-C784-EEE6-655F380D4B83}"/>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61846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4_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2043971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75E17A3-930F-B2F1-B0E8-7E9C43EB1246}"/>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45931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4_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1824512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5DA41B9E-9C41-8AA4-9B86-5A5172D07B3B}"/>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2825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2_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25477709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1161143"/>
            <a:ext cx="3448800" cy="32344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347645"/>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pic>
        <p:nvPicPr>
          <p:cNvPr id="3" name="Picture 2">
            <a:extLst>
              <a:ext uri="{FF2B5EF4-FFF2-40B4-BE49-F238E27FC236}">
                <a16:creationId xmlns:a16="http://schemas.microsoft.com/office/drawing/2014/main" id="{458D35F5-9430-F3AE-42E7-F16E436AD268}"/>
              </a:ext>
            </a:extLst>
          </p:cNvPr>
          <p:cNvPicPr>
            <a:picLocks noChangeAspect="1"/>
          </p:cNvPicPr>
          <p:nvPr userDrawn="1">
            <p:custDataLst>
              <p:tags r:id="rId3"/>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652946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4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3599189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pic>
        <p:nvPicPr>
          <p:cNvPr id="3" name="Picture 2">
            <a:extLst>
              <a:ext uri="{FF2B5EF4-FFF2-40B4-BE49-F238E27FC236}">
                <a16:creationId xmlns:a16="http://schemas.microsoft.com/office/drawing/2014/main" id="{B7385946-D1F3-8DA3-1863-31DACF18C6A8}"/>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02647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2_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808254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pic>
        <p:nvPicPr>
          <p:cNvPr id="3" name="Picture 2">
            <a:extLst>
              <a:ext uri="{FF2B5EF4-FFF2-40B4-BE49-F238E27FC236}">
                <a16:creationId xmlns:a16="http://schemas.microsoft.com/office/drawing/2014/main" id="{FC1EE702-C2FC-4A09-76D9-83F169A1D37E}"/>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0708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4_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14826217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1234189-BA76-1722-A4A9-6846A2D6AA36}"/>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60490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4_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13216093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147113C5-E7A6-812A-E930-D79C5682A401}"/>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70759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userDrawn="1">
  <p:cSld name="3_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4DB36A4-3C22-4171-A7C0-131095FDCC94}"/>
              </a:ext>
            </a:extLst>
          </p:cNvPr>
          <p:cNvGraphicFramePr>
            <a:graphicFrameLocks noChangeAspect="1"/>
          </p:cNvGraphicFramePr>
          <p:nvPr userDrawn="1">
            <p:custDataLst>
              <p:tags r:id="rId1"/>
            </p:custDataLst>
            <p:extLst>
              <p:ext uri="{D42A27DB-BD31-4B8C-83A1-F6EECF244321}">
                <p14:modId xmlns:p14="http://schemas.microsoft.com/office/powerpoint/2010/main" val="36807718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73" imgH="473" progId="TCLayout.ActiveDocument.1">
                  <p:embed/>
                </p:oleObj>
              </mc:Choice>
              <mc:Fallback>
                <p:oleObj name="think-cell Slide" r:id="rId4" imgW="473" imgH="473" progId="TCLayout.ActiveDocument.1">
                  <p:embed/>
                  <p:pic>
                    <p:nvPicPr>
                      <p:cNvPr id="2" name="Object 1" hidden="1">
                        <a:extLst>
                          <a:ext uri="{FF2B5EF4-FFF2-40B4-BE49-F238E27FC236}">
                            <a16:creationId xmlns:a16="http://schemas.microsoft.com/office/drawing/2014/main" id="{14DB36A4-3C22-4171-A7C0-131095FDCC9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p:cNvSpPr/>
          <p:nvPr userDrawn="1"/>
        </p:nvSpPr>
        <p:spPr bwMode="white">
          <a:xfrm>
            <a:off x="1" y="-1309"/>
            <a:ext cx="3252485"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17" name="Title 1">
            <a:extLst>
              <a:ext uri="{FF2B5EF4-FFF2-40B4-BE49-F238E27FC236}">
                <a16:creationId xmlns:a16="http://schemas.microsoft.com/office/drawing/2014/main" id="{8C8680F0-21E4-46C4-A4F9-6D480C873DD9}"/>
              </a:ext>
            </a:extLst>
          </p:cNvPr>
          <p:cNvSpPr>
            <a:spLocks noGrp="1"/>
          </p:cNvSpPr>
          <p:nvPr>
            <p:ph type="title" hasCustomPrompt="1"/>
          </p:nvPr>
        </p:nvSpPr>
        <p:spPr>
          <a:xfrm>
            <a:off x="3516539"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3" name="Picture 2">
            <a:extLst>
              <a:ext uri="{FF2B5EF4-FFF2-40B4-BE49-F238E27FC236}">
                <a16:creationId xmlns:a16="http://schemas.microsoft.com/office/drawing/2014/main" id="{0A29A1BA-FD74-E3F2-0001-4537CC183667}"/>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48617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5_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2101464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E9A8ACE7-2E04-BD70-3776-6CFC23D41071}"/>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7561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6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1251305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B4A164A-717D-1E59-23E2-64D2AEC510A5}"/>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13576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5_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40962254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573AC1B9-0172-110B-30E0-17EF7244E68C}"/>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42010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5_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3348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3D3BA188-FAB0-7771-2F12-641B0898D7A6}"/>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603241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p:cSld name="5_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7246383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pic>
        <p:nvPicPr>
          <p:cNvPr id="3" name="Picture 2">
            <a:extLst>
              <a:ext uri="{FF2B5EF4-FFF2-40B4-BE49-F238E27FC236}">
                <a16:creationId xmlns:a16="http://schemas.microsoft.com/office/drawing/2014/main" id="{C5CC9245-852A-65AB-C4C1-8B837C9AC031}"/>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75449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5_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6765489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7">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0EFB0E72-D6A2-04DC-2D06-37FD698B60D9}"/>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78523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5_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68081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84B7DF88-3540-8276-57AA-A0B7FF636AA4}"/>
              </a:ext>
            </a:extLst>
          </p:cNvPr>
          <p:cNvPicPr>
            <a:picLocks noChangeAspect="1"/>
          </p:cNvPicPr>
          <p:nvPr userDrawn="1">
            <p:custDataLst>
              <p:tags r:id="rId2"/>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26604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8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62881177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2025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7925EB2-FFDB-C784-EEE6-655F380D4B83}"/>
              </a:ext>
            </a:extLst>
          </p:cNvPr>
          <p:cNvPicPr>
            <a:picLocks noChangeAspect="1"/>
          </p:cNvPicPr>
          <p:nvPr userDrawn="1">
            <p:custDataLst>
              <p:tags r:id="rId2"/>
            </p:custDataLst>
          </p:nvPr>
        </p:nvPicPr>
        <p:blipFill>
          <a:blip r:embed="rId7"/>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314133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3" name="Rectangle 2" hidden="1"/>
          <p:cNvSpPr/>
          <p:nvPr userDrawn="1">
            <p:custDataLst>
              <p:tags r:id="rId1"/>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21"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28" name="Picture 2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4006787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1_Client Agenda Section Header">
    <p:bg>
      <p:bgPr>
        <a:solidFill>
          <a:srgbClr val="ED1C24"/>
        </a:solidFill>
        <a:effectLst/>
      </p:bgPr>
    </p:bg>
    <p:spTree>
      <p:nvGrpSpPr>
        <p:cNvPr id="1" name=""/>
        <p:cNvGrpSpPr/>
        <p:nvPr/>
      </p:nvGrpSpPr>
      <p:grpSpPr>
        <a:xfrm>
          <a:off x="0" y="0"/>
          <a:ext cx="0" cy="0"/>
          <a:chOff x="0" y="0"/>
          <a:chExt cx="0" cy="0"/>
        </a:xfrm>
      </p:grpSpPr>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9184F831-12B7-CFFC-5ECC-2FD2DCAA4073}"/>
              </a:ext>
            </a:extLst>
          </p:cNvPr>
          <p:cNvPicPr>
            <a:picLocks noChangeAspect="1"/>
          </p:cNvPicPr>
          <p:nvPr userDrawn="1">
            <p:custDataLst>
              <p:tags r:id="rId2"/>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87074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bg2"/>
        </a:soli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4182905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1_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2000250" y="622800"/>
            <a:ext cx="9563100" cy="470898"/>
          </a:xfrm>
        </p:spPr>
        <p:txBody>
          <a:bodyPr vert="horz"/>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A907184E-AFAB-99F6-DDDE-8E3BE80A1BF2}"/>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38924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1_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FF0000"/>
                </a:solidFill>
                <a:latin typeface="+mj-lt"/>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67AA60E-3654-D959-BA31-43DFBC4DB050}"/>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149169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p:cSld name="1_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80BF56D4-B310-9819-70DA-20B188CC0C12}"/>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216897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Client Agenda Section Header">
    <p:bg>
      <p:bgPr>
        <a:solidFill>
          <a:srgbClr val="ED1C24"/>
        </a:solidFill>
        <a:effectLst/>
      </p:bgPr>
    </p:bg>
    <p:spTree>
      <p:nvGrpSpPr>
        <p:cNvPr id="1" name=""/>
        <p:cNvGrpSpPr/>
        <p:nvPr/>
      </p:nvGrpSpPr>
      <p:grpSpPr>
        <a:xfrm>
          <a:off x="0" y="0"/>
          <a:ext cx="0" cy="0"/>
          <a:chOff x="0" y="0"/>
          <a:chExt cx="0" cy="0"/>
        </a:xfrm>
      </p:grpSpPr>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96FFF1-3411-9ED3-6C85-F125BCB3E079}"/>
              </a:ext>
            </a:extLst>
          </p:cNvPr>
          <p:cNvPicPr>
            <a:picLocks noChangeAspect="1"/>
          </p:cNvPicPr>
          <p:nvPr userDrawn="1">
            <p:custDataLst>
              <p:tags r:id="rId2"/>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31839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8880E3D-E585-6271-B805-8E14AA53F9C2}"/>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833957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2000250" y="622800"/>
            <a:ext cx="9563100" cy="470898"/>
          </a:xfrm>
        </p:spPr>
        <p:txBody>
          <a:bodyPr vert="horz"/>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8DB02CB0-0C0F-CB91-8D66-A9A43B7C8EB5}"/>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35464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a:defRPr sz="3200">
                <a:solidFill>
                  <a:srgbClr val="FF0000"/>
                </a:solidFill>
                <a:latin typeface="+mj-lt"/>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907C621B-ED76-E53B-0043-0D768F640AA4}"/>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066945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6588E9D-ED9F-FF74-FBB8-21345D8A0590}"/>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49528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BB33C809-71F9-17FC-D6B9-1EE5E63AF70D}"/>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289672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1_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606C798-40AD-5A56-4FFD-CB1F8C216885}"/>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27731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1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254936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1_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TextBox 17"/>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033944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1_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B78FE70-ADC3-F2CF-CE94-9554B562AA07}"/>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752397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1_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81CC2D0-A68F-DA4D-7859-8839BE51FDFE}"/>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386853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2_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D6844B9B-4A74-3C0F-7DB2-F1D96016F368}"/>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764249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showMasterSp="0" preserve="1" userDrawn="1">
  <p:cSld name="1_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7759218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showMasterSp="0" preserve="1" userDrawn="1">
  <p:cSld name="1_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AB9F15A-AEA9-C779-4016-955A09306444}"/>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259050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preserve="1" userDrawn="1">
  <p:cSld name="1_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117045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preserve="1" userDrawn="1">
  <p:cSld name="2_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DFEFC1B-606F-0A66-A959-8764256B1488}"/>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830034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showMasterSp="0" preserve="1" userDrawn="1">
  <p:cSld name="2_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6BC1DFD-B8B3-5774-A91A-8F0BB6823D00}"/>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38316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showMasterSp="0" preserve="1" userDrawn="1">
  <p:cSld name="2_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888164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7.xml><?xml version="1.0" encoding="utf-8"?>
<p:sldLayout xmlns:a="http://schemas.openxmlformats.org/drawingml/2006/main" xmlns:r="http://schemas.openxmlformats.org/officeDocument/2006/relationships" xmlns:p="http://schemas.openxmlformats.org/presentationml/2006/main" showMasterSp="0" preserve="1" userDrawn="1">
  <p:cSld name="3_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FF90FA3-99B6-C9F9-B8B8-2E27B062F1DF}"/>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424835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preserve="1" userDrawn="1">
  <p:cSld name="1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447547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showMasterSp="0" preserve="1" userDrawn="1">
  <p:cSld name="2_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B1B21896-EAB5-4C84-9777-D571923E58A7}"/>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05342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1859AD71-7DAC-68A7-E7F0-703BB2AEB455}"/>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1304876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6944094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2.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TextBox 17"/>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910638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3.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459678DE-1A46-078F-B225-925D36C3B042}"/>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66604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4.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E74B6783-CBED-E5A1-42A6-ABB2525166C9}"/>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0570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5.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6D1107DB-AC76-7ED9-B8A6-7DEBE0A83ECD}"/>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31614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6.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FAEBEAFB-A37D-F161-149A-230A6BD71BC3}"/>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77837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7.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86F8952-E77E-F572-7195-CAECC2888809}"/>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622879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8.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EB1129B2-5706-A8A0-7CDD-E7E2F79B74EC}"/>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557895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9.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B5793518-F919-A3CC-C5FE-FADFF99ADC3B}"/>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622929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0.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B22C46E9-E7B3-5C45-0C76-40086F145CB2}"/>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449908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4088904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2.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648483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3.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980331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4.xml><?xml version="1.0" encoding="utf-8"?>
<p:sldLayout xmlns:a="http://schemas.openxmlformats.org/drawingml/2006/main" xmlns:r="http://schemas.openxmlformats.org/officeDocument/2006/relationships" xmlns:p="http://schemas.openxmlformats.org/presentationml/2006/main" showMasterSp="0"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83E69160-D908-1E40-60FC-DAFFFE47FA80}"/>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99218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hqprint">
            <a:extLst>
              <a:ext uri="{28A0092B-C50C-407E-A947-70E740481C1C}">
                <a14:useLocalDpi xmlns:a14="http://schemas.microsoft.com/office/drawing/2010/main"/>
              </a:ext>
            </a:extLst>
          </a:blip>
          <a:srcRect r="-511" b="-40"/>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D70BA20F-1828-02F0-A715-FDB384BE550F}"/>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78272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showMasterSp="0" preserve="1" userDrawn="1">
  <p:cSld name="1_Special gra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46CCCB5E-9443-D579-AAE7-913AE596B591}"/>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437372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7450870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1" name="TextBox 1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8878483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p:cSld name="1_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6553744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0.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209051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1.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7168542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1" name="TextBox 1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571076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CF85A58E-D75D-5D70-FC81-2C42B9D87902}"/>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73085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4" name="Picture 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162328" y="2992637"/>
            <a:ext cx="3062417" cy="796727"/>
          </a:xfrm>
          <a:prstGeom prst="rect">
            <a:avLst/>
          </a:prstGeom>
        </p:spPr>
      </p:pic>
    </p:spTree>
    <p:extLst>
      <p:ext uri="{BB962C8B-B14F-4D97-AF65-F5344CB8AC3E}">
        <p14:creationId xmlns:p14="http://schemas.microsoft.com/office/powerpoint/2010/main" val="99963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55" name="Freeform 54"/>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6" name="Group 55"/>
            <p:cNvGrpSpPr/>
            <p:nvPr/>
          </p:nvGrpSpPr>
          <p:grpSpPr>
            <a:xfrm>
              <a:off x="-600" y="622800"/>
              <a:ext cx="12193200" cy="5055720"/>
              <a:chOff x="-600" y="622800"/>
              <a:chExt cx="12193200" cy="5055720"/>
            </a:xfrm>
          </p:grpSpPr>
          <p:cxnSp>
            <p:nvCxnSpPr>
              <p:cNvPr id="116" name="Straight Connector 115"/>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629400" y="623550"/>
              <a:ext cx="10933200" cy="5054970"/>
              <a:chOff x="629400" y="623550"/>
              <a:chExt cx="10933200" cy="5537047"/>
            </a:xfrm>
          </p:grpSpPr>
          <p:sp>
            <p:nvSpPr>
              <p:cNvPr id="100"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600" y="0"/>
              <a:ext cx="12193200" cy="6858000"/>
              <a:chOff x="-600" y="0"/>
              <a:chExt cx="12193200" cy="6858000"/>
            </a:xfrm>
          </p:grpSpPr>
          <p:sp>
            <p:nvSpPr>
              <p:cNvPr id="95"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96"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99"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xxxx  2. xxxx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pic>
        <p:nvPicPr>
          <p:cNvPr id="2" name="Picture 1">
            <a:extLst>
              <a:ext uri="{FF2B5EF4-FFF2-40B4-BE49-F238E27FC236}">
                <a16:creationId xmlns:a16="http://schemas.microsoft.com/office/drawing/2014/main" id="{DD80BFC9-733C-8AC6-C9DC-C6978C635033}"/>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22370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6.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sp>
        <p:nvSpPr>
          <p:cNvPr id="2" name="Rectangle 1" hidden="1"/>
          <p:cNvSpPr/>
          <p:nvPr userDrawn="1">
            <p:custDataLst>
              <p:tags r:id="rId1"/>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13"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14" name="Picture 13"/>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4" name="Picture 3">
            <a:extLst>
              <a:ext uri="{FF2B5EF4-FFF2-40B4-BE49-F238E27FC236}">
                <a16:creationId xmlns:a16="http://schemas.microsoft.com/office/drawing/2014/main" id="{572ACFA5-99E3-D763-1984-AD5ABE628052}"/>
              </a:ext>
            </a:extLst>
          </p:cNvPr>
          <p:cNvPicPr>
            <a:picLocks noChangeAspect="1"/>
          </p:cNvPicPr>
          <p:nvPr userDrawn="1">
            <p:custDataLst>
              <p:tags r:id="rId2"/>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805679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1_D. 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2000250" y="622800"/>
            <a:ext cx="9563100" cy="332399"/>
          </a:xfrm>
        </p:spPr>
        <p:txBody>
          <a:bodyPr vert="horz"/>
          <a:lstStyle>
            <a:lvl1pPr>
              <a:defRPr>
                <a:latin typeface="+mj-lt"/>
                <a:sym typeface="Trebuchet MS" panose="020B0603020202020204" pitchFamily="34" charset="0"/>
              </a:defRPr>
            </a:lvl1pPr>
          </a:lstStyle>
          <a:p>
            <a:r>
              <a:rPr lang="en-US"/>
              <a:t>Click to add title</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6908691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1_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3D9F3F62-C0AA-1FC3-9A57-A04C8C535F8C}"/>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93204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showMasterSp="0" preserve="1" userDrawn="1">
  <p:cSld name="3_D. Gray slice hea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FF0000"/>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7432153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2"/>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3"/>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1_D. Section header box">
    <p:spTree>
      <p:nvGrpSpPr>
        <p:cNvPr id="1" name=""/>
        <p:cNvGrpSpPr/>
        <p:nvPr/>
      </p:nvGrpSpPr>
      <p:grpSpPr>
        <a:xfrm>
          <a:off x="0" y="0"/>
          <a:ext cx="0" cy="0"/>
          <a:chOff x="0" y="0"/>
          <a:chExt cx="0" cy="0"/>
        </a:xfrm>
      </p:grpSpPr>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482372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2000250" y="622800"/>
            <a:ext cx="9563100" cy="332399"/>
          </a:xfrm>
        </p:spPr>
        <p:txBody>
          <a:bodyPr vert="horz"/>
          <a:lstStyle>
            <a:lvl1pPr>
              <a:defRPr>
                <a:latin typeface="+mj-lt"/>
                <a:sym typeface="Trebuchet MS" panose="020B0603020202020204" pitchFamily="34" charset="0"/>
              </a:defRPr>
            </a:lvl1pPr>
          </a:lstStyle>
          <a:p>
            <a:r>
              <a:rPr lang="en-US"/>
              <a:t>Click to add title</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9823295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555153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3.xml><?xml version="1.0" encoding="utf-8"?>
<p:sldLayout xmlns:a="http://schemas.openxmlformats.org/drawingml/2006/main" xmlns:r="http://schemas.openxmlformats.org/officeDocument/2006/relationships" xmlns:p="http://schemas.openxmlformats.org/presentationml/2006/main" showMasterSp="0"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FF0000"/>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027160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35814485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FF0000"/>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610852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6.xml><?xml version="1.0" encoding="utf-8"?>
<p:sldLayout xmlns:a="http://schemas.openxmlformats.org/drawingml/2006/main" xmlns:r="http://schemas.openxmlformats.org/officeDocument/2006/relationships" xmlns:p="http://schemas.openxmlformats.org/presentationml/2006/main" showMasterSp="0" preserve="1" userDrawn="1">
  <p:cSld name="2_D. 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9819074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7.xml><?xml version="1.0" encoding="utf-8"?>
<p:sldLayout xmlns:a="http://schemas.openxmlformats.org/drawingml/2006/main" xmlns:r="http://schemas.openxmlformats.org/officeDocument/2006/relationships" xmlns:p="http://schemas.openxmlformats.org/presentationml/2006/main" showMasterSp="0" preserve="1" userDrawn="1">
  <p:cSld name="2_D. 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906279"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4282000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8.xml><?xml version="1.0" encoding="utf-8"?>
<p:sldLayout xmlns:a="http://schemas.openxmlformats.org/drawingml/2006/main" xmlns:r="http://schemas.openxmlformats.org/officeDocument/2006/relationships" xmlns:p="http://schemas.openxmlformats.org/presentationml/2006/main" showMasterSp="0" preserve="1" userDrawn="1">
  <p:cSld name="2_D. Four column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9" name="Freeform 18">
            <a:extLst>
              <a:ext uri="{FF2B5EF4-FFF2-40B4-BE49-F238E27FC236}">
                <a16:creationId xmlns:a16="http://schemas.microsoft.com/office/drawing/2014/main" id="{D6F1E491-2552-48AF-8871-FAF6B673CB54}"/>
              </a:ext>
            </a:extLst>
          </p:cNvPr>
          <p:cNvSpPr/>
          <p:nvPr userDrawn="1"/>
        </p:nvSpPr>
        <p:spPr>
          <a:xfrm>
            <a:off x="-1" y="6565900"/>
            <a:ext cx="8963372" cy="292100"/>
          </a:xfrm>
          <a:custGeom>
            <a:avLst/>
            <a:gdLst>
              <a:gd name="connsiteX0" fmla="*/ 0 w 8963372"/>
              <a:gd name="connsiteY0" fmla="*/ 0 h 292100"/>
              <a:gd name="connsiteX1" fmla="*/ 8963372 w 8963372"/>
              <a:gd name="connsiteY1" fmla="*/ 0 h 292100"/>
              <a:gd name="connsiteX2" fmla="*/ 8963372 w 8963372"/>
              <a:gd name="connsiteY2" fmla="*/ 292100 h 292100"/>
              <a:gd name="connsiteX3" fmla="*/ 0 w 8963372"/>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8963372" h="292100">
                <a:moveTo>
                  <a:pt x="0" y="0"/>
                </a:moveTo>
                <a:lnTo>
                  <a:pt x="8963372" y="0"/>
                </a:lnTo>
                <a:lnTo>
                  <a:pt x="896337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879839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showMasterSp="0" preserve="1" userDrawn="1">
  <p:cSld name="2_D. 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848204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showMasterSp="0" preserve="1" userDrawn="1">
  <p:cSld name="2_D. Green half">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extBox 1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037342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preserve="1" userDrawn="1">
  <p:cSld name="2_D. Green two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476441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preserve="1" userDrawn="1">
  <p:cSld name="1_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768671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showMasterSp="0" preserve="1" userDrawn="1">
  <p:cSld name="2_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9446685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showMasterSp="0" preserve="1" userDrawn="1">
  <p:cSld name="2_D. 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8" name="Freeform 17">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173377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showMasterSp="0" preserve="1" userDrawn="1">
  <p:cSld name="2_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4804776"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812071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showMasterSp="0" preserve="1" userDrawn="1">
  <p:cSld name="2_D. 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12" name="Group 11"/>
          <p:cNvGrpSpPr/>
          <p:nvPr userDrawn="1"/>
        </p:nvGrpSpPr>
        <p:grpSpPr>
          <a:xfrm>
            <a:off x="0" y="6565900"/>
            <a:ext cx="5538597" cy="292100"/>
            <a:chOff x="0" y="6565900"/>
            <a:chExt cx="5538597" cy="292100"/>
          </a:xfrm>
        </p:grpSpPr>
        <p:sp>
          <p:nvSpPr>
            <p:cNvPr id="13" name="Freeform 12">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Rectangle 15"/>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483373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showMasterSp="0" preserve="1" userDrawn="1">
  <p:cSld name="2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117963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showMasterSp="0" preserve="1" userDrawn="1">
  <p:cSld name="2_D. 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9" name="Freeform 8">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491338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showMasterSp="0" preserve="1" userDrawn="1">
  <p:cSld name="1_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8073470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2025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2"/>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showMasterSp="0" preserve="1" userDrawn="1">
  <p:cSld name="1_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5962384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1_D. Big statement icon">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1877577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714028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3.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906279"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4001594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4.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Freeform 18">
            <a:extLst>
              <a:ext uri="{FF2B5EF4-FFF2-40B4-BE49-F238E27FC236}">
                <a16:creationId xmlns:a16="http://schemas.microsoft.com/office/drawing/2014/main" id="{D6F1E491-2552-48AF-8871-FAF6B673CB54}"/>
              </a:ext>
            </a:extLst>
          </p:cNvPr>
          <p:cNvSpPr/>
          <p:nvPr userDrawn="1"/>
        </p:nvSpPr>
        <p:spPr>
          <a:xfrm>
            <a:off x="-1" y="6565900"/>
            <a:ext cx="8963372" cy="292100"/>
          </a:xfrm>
          <a:custGeom>
            <a:avLst/>
            <a:gdLst>
              <a:gd name="connsiteX0" fmla="*/ 0 w 8963372"/>
              <a:gd name="connsiteY0" fmla="*/ 0 h 292100"/>
              <a:gd name="connsiteX1" fmla="*/ 8963372 w 8963372"/>
              <a:gd name="connsiteY1" fmla="*/ 0 h 292100"/>
              <a:gd name="connsiteX2" fmla="*/ 8963372 w 8963372"/>
              <a:gd name="connsiteY2" fmla="*/ 292100 h 292100"/>
              <a:gd name="connsiteX3" fmla="*/ 0 w 8963372"/>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8963372" h="292100">
                <a:moveTo>
                  <a:pt x="0" y="0"/>
                </a:moveTo>
                <a:lnTo>
                  <a:pt x="8963372" y="0"/>
                </a:lnTo>
                <a:lnTo>
                  <a:pt x="896337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1165071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5.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0075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6.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extBox 1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808691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7.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81719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8.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02B105E2-EEF0-5C8D-7A4D-720546A7E9DF}"/>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57946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9.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69410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2025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0.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8" name="Freeform 17">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414916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1.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781895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2.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12" name="Group 11"/>
          <p:cNvGrpSpPr/>
          <p:nvPr userDrawn="1"/>
        </p:nvGrpSpPr>
        <p:grpSpPr>
          <a:xfrm>
            <a:off x="0" y="6565900"/>
            <a:ext cx="5538597" cy="292100"/>
            <a:chOff x="0" y="6565900"/>
            <a:chExt cx="5538597" cy="292100"/>
          </a:xfrm>
        </p:grpSpPr>
        <p:sp>
          <p:nvSpPr>
            <p:cNvPr id="13" name="Freeform 12">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Rectangle 15"/>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4" name="Picture 13"/>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946249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3525773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9" name="Freeform 8">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3" name="Picture 12"/>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903531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5.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304C088-E5EB-C4A3-24A7-3D13A5BD239C}"/>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23061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2FE76C8-5F01-9D2C-61B0-C9A0AFC40299}"/>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352834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5"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39F02C2-029F-C4D7-1E33-63057B97C5B1}"/>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33292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8.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hqprint">
            <a:extLst>
              <a:ext uri="{28A0092B-C50C-407E-A947-70E740481C1C}">
                <a14:useLocalDpi xmlns:a14="http://schemas.microsoft.com/office/drawing/2010/main"/>
              </a:ext>
            </a:extLst>
          </a:blip>
          <a:srcRect r="-511" b="-40"/>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71CB14D6-3D48-47EE-0366-1C8401CA6F2B}"/>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025578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9.xml><?xml version="1.0" encoding="utf-8"?>
<p:sldLayout xmlns:a="http://schemas.openxmlformats.org/drawingml/2006/main" xmlns:r="http://schemas.openxmlformats.org/officeDocument/2006/relationships" xmlns:p="http://schemas.openxmlformats.org/presentationml/2006/main" showMasterSp="0" preserve="1" userDrawn="1">
  <p:cSld name="1_D. Special gra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0250" y="622800"/>
            <a:ext cx="9562950" cy="332399"/>
          </a:xfrm>
        </p:spPr>
        <p:txBody>
          <a:bodyPr vert="horz"/>
          <a:lstStyle>
            <a:lvl1pPr>
              <a:defRPr>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989EEBE2-62D5-EAEF-00AF-E6F66660830F}"/>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3112732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2025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0.xml><?xml version="1.0" encoding="utf-8"?>
<p:sldLayout xmlns:a="http://schemas.openxmlformats.org/drawingml/2006/main" xmlns:r="http://schemas.openxmlformats.org/officeDocument/2006/relationships" xmlns:p="http://schemas.openxmlformats.org/presentationml/2006/main" showMasterSp="0" preserve="1" userDrawn="1">
  <p:cSld name="1_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FF0000"/>
                </a:solidFill>
                <a:latin typeface="+mn-lt"/>
                <a:sym typeface="Trebuchet MS" panose="020B0603020202020204" pitchFamily="34" charset="0"/>
              </a:rPr>
              <a:t>Table of contents</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46C1DD9F-8B95-EF2F-8DBB-3FA0E8C1ED5F}"/>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948967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showMasterSp="0" preserve="1">
  <p:cSld name="1_D. 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95A91F7-0507-E38E-9676-1BE1FAE12CC3}"/>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75020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p:cSld name="1_D. Blank">
    <p:bg>
      <p:bgPr>
        <a:solidFill>
          <a:schemeClr val="bg1"/>
        </a:solidFill>
        <a:effectLst/>
      </p:bgPr>
    </p:bg>
    <p:spTree>
      <p:nvGrpSpPr>
        <p:cNvPr id="1" name=""/>
        <p:cNvGrpSpPr/>
        <p:nvPr/>
      </p:nvGrpSpPr>
      <p:grpSpPr>
        <a:xfrm>
          <a:off x="0" y="0"/>
          <a:ext cx="0" cy="0"/>
          <a:chOff x="0" y="0"/>
          <a:chExt cx="0" cy="0"/>
        </a:xfrm>
      </p:grpSpPr>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38DE8554-56E2-E0B3-30C2-084750FD492D}"/>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02671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1_D. Disclaimer">
    <p:spTree>
      <p:nvGrpSpPr>
        <p:cNvPr id="1" name=""/>
        <p:cNvGrpSpPr/>
        <p:nvPr/>
      </p:nvGrpSpPr>
      <p:grpSpPr>
        <a:xfrm>
          <a:off x="0" y="0"/>
          <a:ext cx="0" cy="0"/>
          <a:chOff x="0" y="0"/>
          <a:chExt cx="0" cy="0"/>
        </a:xfrm>
      </p:grpSpPr>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83B1810B-FC30-F127-3495-6BED909646DA}"/>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1873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4.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00250" y="622800"/>
            <a:ext cx="9562950" cy="332399"/>
          </a:xfrm>
        </p:spPr>
        <p:txBody>
          <a:bodyPr vert="horz"/>
          <a:lstStyle>
            <a:lvl1pPr>
              <a:defRPr>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5FA11A4D-78E4-8FB5-A8FB-C95D2EF915B4}"/>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8641654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5.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FF0000"/>
                </a:solidFill>
                <a:latin typeface="+mn-lt"/>
                <a:sym typeface="Trebuchet MS" panose="020B0603020202020204" pitchFamily="34" charset="0"/>
              </a:rPr>
              <a:t>Table of contents</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67F1AD90-0D0B-3669-CC80-8C0E818AFF7B}"/>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12369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6.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C735A47E-7E56-4E95-41E3-B6A786C67A84}"/>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18221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FEF587F7-0D99-3E90-A037-7C376F021005}"/>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4890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14"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8B19D0F5-C889-B78E-3CAE-7CEF380CE96B}"/>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118556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9.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162328" y="2992637"/>
            <a:ext cx="3062417" cy="796727"/>
          </a:xfrm>
          <a:prstGeom prst="rect">
            <a:avLst/>
          </a:prstGeom>
        </p:spPr>
      </p:pic>
      <p:pic>
        <p:nvPicPr>
          <p:cNvPr id="3" name="Picture 2">
            <a:extLst>
              <a:ext uri="{FF2B5EF4-FFF2-40B4-BE49-F238E27FC236}">
                <a16:creationId xmlns:a16="http://schemas.microsoft.com/office/drawing/2014/main" id="{EEBDB73F-CDDF-FB9B-C304-7CE8A6085959}"/>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22233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48" name="Group 47"/>
          <p:cNvGrpSpPr/>
          <p:nvPr userDrawn="1"/>
        </p:nvGrpSpPr>
        <p:grpSpPr>
          <a:xfrm>
            <a:off x="-600" y="-1"/>
            <a:ext cx="12193800" cy="6858001"/>
            <a:chOff x="-600" y="-1"/>
            <a:chExt cx="12193800" cy="6858001"/>
          </a:xfrm>
        </p:grpSpPr>
        <p:sp>
          <p:nvSpPr>
            <p:cNvPr id="49" name="Freeform 48"/>
            <p:cNvSpPr/>
            <p:nvPr/>
          </p:nvSpPr>
          <p:spPr>
            <a:xfrm>
              <a:off x="0" y="-1"/>
              <a:ext cx="12193200" cy="6858000"/>
            </a:xfrm>
            <a:custGeom>
              <a:avLst/>
              <a:gdLst>
                <a:gd name="connsiteX0" fmla="*/ 630001 w 12193200"/>
                <a:gd name="connsiteY0" fmla="*/ 622800 h 6858000"/>
                <a:gd name="connsiteX1" fmla="*/ 630001 w 12193200"/>
                <a:gd name="connsiteY1" fmla="*/ 5678521 h 6858000"/>
                <a:gd name="connsiteX2" fmla="*/ 629400 w 12193200"/>
                <a:gd name="connsiteY2" fmla="*/ 5678521 h 6858000"/>
                <a:gd name="connsiteX3" fmla="*/ 629400 w 12193200"/>
                <a:gd name="connsiteY3" fmla="*/ 6583680 h 6858000"/>
                <a:gd name="connsiteX4" fmla="*/ 11562600 w 12193200"/>
                <a:gd name="connsiteY4" fmla="*/ 6583680 h 6858000"/>
                <a:gd name="connsiteX5" fmla="*/ 11562600 w 12193200"/>
                <a:gd name="connsiteY5" fmla="*/ 5678521 h 6858000"/>
                <a:gd name="connsiteX6" fmla="*/ 11562000 w 12193200"/>
                <a:gd name="connsiteY6" fmla="*/ 5678521 h 6858000"/>
                <a:gd name="connsiteX7" fmla="*/ 11562000 w 12193200"/>
                <a:gd name="connsiteY7" fmla="*/ 622800 h 6858000"/>
                <a:gd name="connsiteX8" fmla="*/ 0 w 12193200"/>
                <a:gd name="connsiteY8" fmla="*/ 0 h 6858000"/>
                <a:gd name="connsiteX9" fmla="*/ 12193200 w 12193200"/>
                <a:gd name="connsiteY9" fmla="*/ 0 h 6858000"/>
                <a:gd name="connsiteX10" fmla="*/ 12193200 w 12193200"/>
                <a:gd name="connsiteY10" fmla="*/ 622800 h 6858000"/>
                <a:gd name="connsiteX11" fmla="*/ 12192000 w 12193200"/>
                <a:gd name="connsiteY11" fmla="*/ 622800 h 6858000"/>
                <a:gd name="connsiteX12" fmla="*/ 12192000 w 12193200"/>
                <a:gd name="connsiteY12" fmla="*/ 6160597 h 6858000"/>
                <a:gd name="connsiteX13" fmla="*/ 12193200 w 12193200"/>
                <a:gd name="connsiteY13" fmla="*/ 6160597 h 6858000"/>
                <a:gd name="connsiteX14" fmla="*/ 12193200 w 12193200"/>
                <a:gd name="connsiteY14" fmla="*/ 6858000 h 6858000"/>
                <a:gd name="connsiteX15" fmla="*/ 12192000 w 12193200"/>
                <a:gd name="connsiteY15" fmla="*/ 6858000 h 6858000"/>
                <a:gd name="connsiteX16" fmla="*/ 11562000 w 12193200"/>
                <a:gd name="connsiteY16" fmla="*/ 6858000 h 6858000"/>
                <a:gd name="connsiteX17" fmla="*/ 630001 w 12193200"/>
                <a:gd name="connsiteY17" fmla="*/ 6858000 h 6858000"/>
                <a:gd name="connsiteX18" fmla="*/ 1 w 12193200"/>
                <a:gd name="connsiteY18" fmla="*/ 6858000 h 6858000"/>
                <a:gd name="connsiteX19" fmla="*/ 1 w 12193200"/>
                <a:gd name="connsiteY19" fmla="*/ 6160597 h 6858000"/>
                <a:gd name="connsiteX20" fmla="*/ 1 w 12193200"/>
                <a:gd name="connsiteY20" fmla="*/ 622800 h 6858000"/>
                <a:gd name="connsiteX21" fmla="*/ 0 w 12193200"/>
                <a:gd name="connsiteY21"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3200" h="6858000">
                  <a:moveTo>
                    <a:pt x="630001" y="622800"/>
                  </a:moveTo>
                  <a:lnTo>
                    <a:pt x="630001" y="5678521"/>
                  </a:lnTo>
                  <a:lnTo>
                    <a:pt x="629400" y="5678521"/>
                  </a:lnTo>
                  <a:lnTo>
                    <a:pt x="629400" y="6583680"/>
                  </a:lnTo>
                  <a:lnTo>
                    <a:pt x="11562600" y="6583680"/>
                  </a:lnTo>
                  <a:lnTo>
                    <a:pt x="11562600" y="5678521"/>
                  </a:lnTo>
                  <a:lnTo>
                    <a:pt x="11562000" y="5678521"/>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chemeClr val="accent4">
                <a:lumMod val="20000"/>
                <a:lumOff val="80000"/>
                <a:alpha val="57000"/>
              </a:schemeClr>
            </a:solidFill>
            <a:ln>
              <a:noFill/>
            </a:ln>
          </p:spPr>
          <p:txBody>
            <a:bodyPr vert="horz" wrap="square" lIns="91440" tIns="45720" rIns="91440" bIns="45720" numCol="1" anchor="t" anchorCtr="0" compatLnSpc="1">
              <a:prstTxWarp prst="textNoShape">
                <a:avLst/>
              </a:prstTxWarp>
              <a:noAutofit/>
            </a:bodyPr>
            <a:lstStyle/>
            <a:p>
              <a:endParaRPr lang="en-US">
                <a:solidFill>
                  <a:schemeClr val="tx1"/>
                </a:solidFill>
              </a:endParaRPr>
            </a:p>
          </p:txBody>
        </p:sp>
        <p:grpSp>
          <p:nvGrpSpPr>
            <p:cNvPr id="50" name="Group 49"/>
            <p:cNvGrpSpPr/>
            <p:nvPr/>
          </p:nvGrpSpPr>
          <p:grpSpPr>
            <a:xfrm>
              <a:off x="-600" y="622800"/>
              <a:ext cx="12193200" cy="5055720"/>
              <a:chOff x="-600" y="622800"/>
              <a:chExt cx="12193200" cy="5055720"/>
            </a:xfrm>
          </p:grpSpPr>
          <p:cxnSp>
            <p:nvCxnSpPr>
              <p:cNvPr id="74" name="Straight Connector 73"/>
              <p:cNvCxnSpPr/>
              <p:nvPr/>
            </p:nvCxnSpPr>
            <p:spPr>
              <a:xfrm>
                <a:off x="-600" y="62280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00" y="92019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00" y="121759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0" y="151498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0" y="181238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600" y="210977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00" y="240717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600" y="270456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600" y="300196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00" y="329935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00" y="359675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00" y="389414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0" y="419154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00" y="448893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00" y="478633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0" y="5083725"/>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00" y="53811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600" y="5678520"/>
                <a:ext cx="121932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629400" y="623550"/>
              <a:ext cx="10933200" cy="5054970"/>
              <a:chOff x="629400" y="623550"/>
              <a:chExt cx="10933200" cy="5537047"/>
            </a:xfrm>
          </p:grpSpPr>
          <p:sp>
            <p:nvSpPr>
              <p:cNvPr id="58"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 name="Group 51"/>
            <p:cNvGrpSpPr/>
            <p:nvPr/>
          </p:nvGrpSpPr>
          <p:grpSpPr>
            <a:xfrm>
              <a:off x="-600" y="0"/>
              <a:ext cx="12193200" cy="6858000"/>
              <a:chOff x="-600" y="0"/>
              <a:chExt cx="12193200" cy="6858000"/>
            </a:xfrm>
          </p:grpSpPr>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ea typeface="+mn-ea"/>
                  <a:cs typeface="+mn-cs"/>
                </a:endParaRPr>
              </a:p>
            </p:txBody>
          </p:sp>
          <p:sp>
            <p:nvSpPr>
              <p:cNvPr id="54" name="Footnote measure"/>
              <p:cNvSpPr>
                <a:spLocks noChangeArrowheads="1"/>
              </p:cNvSpPr>
              <p:nvPr/>
            </p:nvSpPr>
            <p:spPr bwMode="auto">
              <a:xfrm>
                <a:off x="629400" y="5678521"/>
                <a:ext cx="10933200" cy="905159"/>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Whitespace measure"/>
              <p:cNvSpPr>
                <a:spLocks noChangeArrowheads="1"/>
              </p:cNvSpPr>
              <p:nvPr/>
            </p:nvSpPr>
            <p:spPr bwMode="auto">
              <a:xfrm>
                <a:off x="629400" y="1514985"/>
                <a:ext cx="10932229" cy="59479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Live area"/>
              <p:cNvSpPr/>
              <p:nvPr/>
            </p:nvSpPr>
            <p:spPr>
              <a:xfrm>
                <a:off x="629400" y="2109775"/>
                <a:ext cx="10933200" cy="3568747"/>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D1B24">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endParaRPr>
              </a:p>
            </p:txBody>
          </p:sp>
          <p:sp>
            <p:nvSpPr>
              <p:cNvPr id="57" name="Footnote example"/>
              <p:cNvSpPr txBox="1"/>
              <p:nvPr/>
            </p:nvSpPr>
            <p:spPr>
              <a:xfrm>
                <a:off x="630000" y="5678521"/>
                <a:ext cx="9030914" cy="332399"/>
              </a:xfrm>
              <a:prstGeom prst="rect">
                <a:avLst/>
              </a:prstGeom>
              <a:noFill/>
            </p:spPr>
            <p:txBody>
              <a:bodyPr wrap="square" lIns="0" tIns="0" rIns="0" bIns="0" rtlCol="0" anchor="b">
                <a:spAutoFit/>
              </a:bodyPr>
              <a:lstStyle/>
              <a:p>
                <a:pPr lvl="0">
                  <a:lnSpc>
                    <a:spcPct val="90000"/>
                  </a:lnSpc>
                  <a:defRPr/>
                </a:pPr>
                <a:r>
                  <a:rPr lang="en-US" sz="800">
                    <a:solidFill>
                      <a:prstClr val="white">
                        <a:lumMod val="65000"/>
                      </a:prstClr>
                    </a:solidFill>
                    <a:sym typeface="Trebuchet MS" panose="020B0603020202020204" pitchFamily="34" charset="0"/>
                  </a:rPr>
                  <a:t>1. xxxx  2. xxxx  3. List footnotes in numerical order. Footnote numbers are not bracketed. Use 8pt font</a:t>
                </a:r>
              </a:p>
              <a:p>
                <a:pPr lvl="0">
                  <a:lnSpc>
                    <a:spcPct val="90000"/>
                  </a:lnSpc>
                  <a:defRPr/>
                </a:pPr>
                <a:r>
                  <a:rPr lang="en-US" sz="800">
                    <a:solidFill>
                      <a:prstClr val="white">
                        <a:lumMod val="65000"/>
                      </a:prstClr>
                    </a:solidFill>
                    <a:sym typeface="Trebuchet MS" panose="020B0603020202020204" pitchFamily="34" charset="0"/>
                  </a:rPr>
                  <a:t>Note: Do not put a period at the end of the note or the source</a:t>
                </a:r>
              </a:p>
              <a:p>
                <a:pPr lvl="0">
                  <a:lnSpc>
                    <a:spcPct val="90000"/>
                  </a:lnSpc>
                  <a:defRPr/>
                </a:pPr>
                <a:r>
                  <a:rPr lang="en-US" sz="800">
                    <a:solidFill>
                      <a:prstClr val="white">
                        <a:lumMod val="65000"/>
                      </a:prstClr>
                    </a:solidFill>
                    <a:sym typeface="Trebuchet MS" panose="020B0603020202020204" pitchFamily="34" charset="0"/>
                  </a:rPr>
                  <a:t>Source: Include a source for every chart that you use. Separate sources with a semicolon; BCG-related sources go at the end</a:t>
                </a:r>
                <a:endParaRPr kumimoji="0" lang="en-US" sz="800" b="0" i="0" u="none" strike="noStrike" kern="1200" cap="none" spc="0" normalizeH="0" baseline="0" noProof="0">
                  <a:ln>
                    <a:noFill/>
                  </a:ln>
                  <a:solidFill>
                    <a:prstClr val="white">
                      <a:lumMod val="65000"/>
                    </a:prstClr>
                  </a:solidFill>
                  <a:effectLst/>
                  <a:uLnTx/>
                  <a:uFillTx/>
                  <a:sym typeface="Trebuchet MS" panose="020B0603020202020204" pitchFamily="34" charset="0"/>
                </a:endParaRPr>
              </a:p>
            </p:txBody>
          </p:sp>
        </p:grpSp>
      </p:grpSp>
      <p:pic>
        <p:nvPicPr>
          <p:cNvPr id="2" name="Picture 1">
            <a:extLst>
              <a:ext uri="{FF2B5EF4-FFF2-40B4-BE49-F238E27FC236}">
                <a16:creationId xmlns:a16="http://schemas.microsoft.com/office/drawing/2014/main" id="{C47D6532-6E04-D5F1-51B1-5FCF226B9A78}"/>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00881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1.xml><?xml version="1.0" encoding="utf-8"?>
<p:sldLayout xmlns:a="http://schemas.openxmlformats.org/drawingml/2006/main" xmlns:r="http://schemas.openxmlformats.org/officeDocument/2006/relationships" xmlns:p="http://schemas.openxmlformats.org/presentationml/2006/main" showMasterSp="0" preserve="1" userDrawn="1">
  <p:cSld name="1_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1"/>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FC896B0F-E34B-2924-1144-E8C7AE031F45}"/>
              </a:ext>
            </a:extLst>
          </p:cNvPr>
          <p:cNvPicPr>
            <a:picLocks noChangeAspect="1"/>
          </p:cNvPicPr>
          <p:nvPr userDrawn="1">
            <p:custDataLst>
              <p:tags r:id="rId2"/>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64549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2.xml><?xml version="1.0" encoding="utf-8"?>
<p:sldLayout xmlns:a="http://schemas.openxmlformats.org/drawingml/2006/main" xmlns:r="http://schemas.openxmlformats.org/officeDocument/2006/relationships" xmlns:p="http://schemas.openxmlformats.org/presentationml/2006/main" showMasterSp="0" preserve="1" userDrawn="1">
  <p:cSld name="1_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7925EB2-FFDB-C784-EEE6-655F380D4B83}"/>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38822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3.xml><?xml version="1.0" encoding="utf-8"?>
<p:sldLayout xmlns:a="http://schemas.openxmlformats.org/drawingml/2006/main" xmlns:r="http://schemas.openxmlformats.org/officeDocument/2006/relationships" xmlns:p="http://schemas.openxmlformats.org/presentationml/2006/main" showMasterSp="0" preserve="1" userDrawn="1">
  <p:cSld name="1_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75E17A3-930F-B2F1-B0E8-7E9C43EB1246}"/>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25165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4.xml><?xml version="1.0" encoding="utf-8"?>
<p:sldLayout xmlns:a="http://schemas.openxmlformats.org/drawingml/2006/main" xmlns:r="http://schemas.openxmlformats.org/officeDocument/2006/relationships" xmlns:p="http://schemas.openxmlformats.org/presentationml/2006/main" showMasterSp="0" preserve="1" userDrawn="1">
  <p:cSld name="1_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5DA41B9E-9C41-8AA4-9B86-5A5172D07B3B}"/>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19685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1_Agenda D. Section Header Overview">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1"/>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1161143"/>
            <a:ext cx="3448800" cy="32344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347645"/>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pic>
        <p:nvPicPr>
          <p:cNvPr id="3" name="Picture 2">
            <a:extLst>
              <a:ext uri="{FF2B5EF4-FFF2-40B4-BE49-F238E27FC236}">
                <a16:creationId xmlns:a16="http://schemas.microsoft.com/office/drawing/2014/main" id="{458D35F5-9430-F3AE-42E7-F16E436AD268}"/>
              </a:ext>
            </a:extLst>
          </p:cNvPr>
          <p:cNvPicPr>
            <a:picLocks noChangeAspect="1"/>
          </p:cNvPicPr>
          <p:nvPr userDrawn="1">
            <p:custDataLst>
              <p:tags r:id="rId2"/>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67981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1_Agenda D. Section Header">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pic>
        <p:nvPicPr>
          <p:cNvPr id="3" name="Picture 2">
            <a:extLst>
              <a:ext uri="{FF2B5EF4-FFF2-40B4-BE49-F238E27FC236}">
                <a16:creationId xmlns:a16="http://schemas.microsoft.com/office/drawing/2014/main" id="{B7385946-D1F3-8DA3-1863-31DACF18C6A8}"/>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4067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1_Agenda D. Full Width Overview">
    <p:bg>
      <p:bgPr>
        <a:solidFill>
          <a:schemeClr val="bg1"/>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pic>
        <p:nvPicPr>
          <p:cNvPr id="3" name="Picture 2">
            <a:extLst>
              <a:ext uri="{FF2B5EF4-FFF2-40B4-BE49-F238E27FC236}">
                <a16:creationId xmlns:a16="http://schemas.microsoft.com/office/drawing/2014/main" id="{FC1EE702-C2FC-4A09-76D9-83F169A1D37E}"/>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1480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showMasterSp="0" preserve="1" userDrawn="1">
  <p:cSld name="1_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E1234189-BA76-1722-A4A9-6846A2D6AA36}"/>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88081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9.xml><?xml version="1.0" encoding="utf-8"?>
<p:sldLayout xmlns:a="http://schemas.openxmlformats.org/drawingml/2006/main" xmlns:r="http://schemas.openxmlformats.org/officeDocument/2006/relationships" xmlns:p="http://schemas.openxmlformats.org/presentationml/2006/main" showMasterSp="0" preserve="1" userDrawn="1">
  <p:cSld name="1_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147113C5-E7A6-812A-E930-D79C5682A401}"/>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17889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2025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2"/>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0.xml><?xml version="1.0" encoding="utf-8"?>
<p:sldLayout xmlns:a="http://schemas.openxmlformats.org/drawingml/2006/main" xmlns:r="http://schemas.openxmlformats.org/officeDocument/2006/relationships" xmlns:p="http://schemas.openxmlformats.org/presentationml/2006/main" showMasterSp="0" userDrawn="1">
  <p:cSld name="2_D. Gray slice hea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3252485"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17" name="Title 1">
            <a:extLst>
              <a:ext uri="{FF2B5EF4-FFF2-40B4-BE49-F238E27FC236}">
                <a16:creationId xmlns:a16="http://schemas.microsoft.com/office/drawing/2014/main" id="{8C8680F0-21E4-46C4-A4F9-6D480C873DD9}"/>
              </a:ext>
            </a:extLst>
          </p:cNvPr>
          <p:cNvSpPr>
            <a:spLocks noGrp="1"/>
          </p:cNvSpPr>
          <p:nvPr>
            <p:ph type="title" hasCustomPrompt="1"/>
          </p:nvPr>
        </p:nvSpPr>
        <p:spPr>
          <a:xfrm>
            <a:off x="3516539"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3" name="Picture 2">
            <a:extLst>
              <a:ext uri="{FF2B5EF4-FFF2-40B4-BE49-F238E27FC236}">
                <a16:creationId xmlns:a16="http://schemas.microsoft.com/office/drawing/2014/main" id="{0A29A1BA-FD74-E3F2-0001-4537CC183667}"/>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793588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1"/>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1161143"/>
            <a:ext cx="3448800" cy="3234456"/>
          </a:xfrm>
          <a:prstGeom prst="rect">
            <a:avLst/>
          </a:prstGeom>
          <a:noFill/>
          <a:ln>
            <a:solidFill>
              <a:schemeClr val="bg1"/>
            </a:solidFill>
          </a:ln>
        </p:spPr>
        <p:txBody>
          <a:bodyPr wrap="square" lIns="612000" tIns="468000" rIns="0" bIns="0" rtlCol="0" anchor="t">
            <a:no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347645"/>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4" name="Picture 3">
            <a:extLst>
              <a:ext uri="{FF2B5EF4-FFF2-40B4-BE49-F238E27FC236}">
                <a16:creationId xmlns:a16="http://schemas.microsoft.com/office/drawing/2014/main" id="{E9A8ACE7-2E04-BD70-3776-6CFC23D41071}"/>
              </a:ext>
            </a:extLst>
          </p:cNvPr>
          <p:cNvPicPr>
            <a:picLocks noChangeAspect="1"/>
          </p:cNvPicPr>
          <p:nvPr userDrawn="1">
            <p:custDataLst>
              <p:tags r:id="rId2"/>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189235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2.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3B4A164A-717D-1E59-23E2-64D2AEC510A5}"/>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9145752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0"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573AC1B9-0172-110B-30E0-17EF7244E68C}"/>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7791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3D3BA188-FAB0-7771-2F12-641B0898D7A6}"/>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15597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1"/>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1161143"/>
            <a:ext cx="3448800" cy="3234456"/>
          </a:xfrm>
          <a:prstGeom prst="rect">
            <a:avLst/>
          </a:prstGeom>
          <a:noFill/>
          <a:ln>
            <a:solidFill>
              <a:schemeClr val="accent4"/>
            </a:solidFill>
          </a:ln>
        </p:spPr>
        <p:txBody>
          <a:bodyPr wrap="square" lIns="612000" tIns="468000" rIns="0" bIns="0" rtlCol="0" anchor="t">
            <a:no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347645"/>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pic>
        <p:nvPicPr>
          <p:cNvPr id="3" name="Picture 2">
            <a:extLst>
              <a:ext uri="{FF2B5EF4-FFF2-40B4-BE49-F238E27FC236}">
                <a16:creationId xmlns:a16="http://schemas.microsoft.com/office/drawing/2014/main" id="{B1978BA6-DB2E-5CF8-EB1A-6FA7F944C52A}"/>
              </a:ext>
            </a:extLst>
          </p:cNvPr>
          <p:cNvPicPr>
            <a:picLocks noChangeAspect="1"/>
          </p:cNvPicPr>
          <p:nvPr userDrawn="1">
            <p:custDataLst>
              <p:tags r:id="rId2"/>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756691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pic>
        <p:nvPicPr>
          <p:cNvPr id="3" name="Picture 2">
            <a:extLst>
              <a:ext uri="{FF2B5EF4-FFF2-40B4-BE49-F238E27FC236}">
                <a16:creationId xmlns:a16="http://schemas.microsoft.com/office/drawing/2014/main" id="{C5CC9245-852A-65AB-C4C1-8B837C9AC031}"/>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74103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sp>
        <p:nvSpPr>
          <p:cNvPr id="7" name="Title 1"/>
          <p:cNvSpPr txBox="1">
            <a:spLocks/>
          </p:cNvSpPr>
          <p:nvPr userDrawn="1"/>
        </p:nvSpPr>
        <p:spPr>
          <a:xfrm>
            <a:off x="2000250" y="622800"/>
            <a:ext cx="581974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pic>
        <p:nvPicPr>
          <p:cNvPr id="3" name="Picture 2">
            <a:extLst>
              <a:ext uri="{FF2B5EF4-FFF2-40B4-BE49-F238E27FC236}">
                <a16:creationId xmlns:a16="http://schemas.microsoft.com/office/drawing/2014/main" id="{3804529A-A116-4099-518F-CA7CC0C162B4}"/>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9496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8.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3" name="Picture 2">
            <a:extLst>
              <a:ext uri="{FF2B5EF4-FFF2-40B4-BE49-F238E27FC236}">
                <a16:creationId xmlns:a16="http://schemas.microsoft.com/office/drawing/2014/main" id="{0EFB0E72-D6A2-04DC-2D06-37FD698B60D9}"/>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38144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9.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chemeClr val="tx2"/>
                </a:solidFill>
                <a:latin typeface="Trebuchet MS" panose="020B0603020202020204" pitchFamily="34" charset="0"/>
                <a:sym typeface="Trebuchet MS" panose="020B0603020202020204" pitchFamily="34" charset="0"/>
              </a:rPr>
              <a:t>Table of contents</a:t>
            </a: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84B7DF88-3540-8276-57AA-A0B7FF636AA4}"/>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535840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2025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0.xml><?xml version="1.0" encoding="utf-8"?>
<p:sldLayout xmlns:a="http://schemas.openxmlformats.org/drawingml/2006/main" xmlns:r="http://schemas.openxmlformats.org/officeDocument/2006/relationships" xmlns:p="http://schemas.openxmlformats.org/presentationml/2006/main" showMasterSp="0" userDrawn="1">
  <p:cSld name="1_D. Gray slice hea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3252485"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17" name="Title 1">
            <a:extLst>
              <a:ext uri="{FF2B5EF4-FFF2-40B4-BE49-F238E27FC236}">
                <a16:creationId xmlns:a16="http://schemas.microsoft.com/office/drawing/2014/main" id="{8C8680F0-21E4-46C4-A4F9-6D480C873DD9}"/>
              </a:ext>
            </a:extLst>
          </p:cNvPr>
          <p:cNvSpPr>
            <a:spLocks noGrp="1"/>
          </p:cNvSpPr>
          <p:nvPr>
            <p:ph type="title" hasCustomPrompt="1"/>
          </p:nvPr>
        </p:nvSpPr>
        <p:spPr>
          <a:xfrm>
            <a:off x="3516539"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3" name="Picture 2">
            <a:extLst>
              <a:ext uri="{FF2B5EF4-FFF2-40B4-BE49-F238E27FC236}">
                <a16:creationId xmlns:a16="http://schemas.microsoft.com/office/drawing/2014/main" id="{6214059E-2AD0-9AFC-155A-40408CF2CAAE}"/>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299886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86958-D78A-4899-49D2-0A0F00C621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6D3A4-88E6-1405-A825-5BD3411227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9469F6-ECB5-55B3-DE85-131F06127BF8}"/>
              </a:ext>
            </a:extLst>
          </p:cNvPr>
          <p:cNvSpPr>
            <a:spLocks noGrp="1"/>
          </p:cNvSpPr>
          <p:nvPr>
            <p:ph type="dt" sz="half" idx="10"/>
          </p:nvPr>
        </p:nvSpPr>
        <p:spPr/>
        <p:txBody>
          <a:bodyPr/>
          <a:lstStyle/>
          <a:p>
            <a:fld id="{F433DAFA-91E5-5041-8A6F-F1954D78DFD6}" type="datetimeFigureOut">
              <a:rPr lang="en-US" smtClean="0"/>
              <a:t>7/11/2025</a:t>
            </a:fld>
            <a:endParaRPr lang="en-US"/>
          </a:p>
        </p:txBody>
      </p:sp>
      <p:sp>
        <p:nvSpPr>
          <p:cNvPr id="5" name="Footer Placeholder 4">
            <a:extLst>
              <a:ext uri="{FF2B5EF4-FFF2-40B4-BE49-F238E27FC236}">
                <a16:creationId xmlns:a16="http://schemas.microsoft.com/office/drawing/2014/main" id="{61778E1E-89E1-FD6B-61D9-E5363A474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73657-82BE-4D2A-0305-36B5D0E48C77}"/>
              </a:ext>
            </a:extLst>
          </p:cNvPr>
          <p:cNvSpPr>
            <a:spLocks noGrp="1"/>
          </p:cNvSpPr>
          <p:nvPr>
            <p:ph type="sldNum" sz="quarter" idx="12"/>
          </p:nvPr>
        </p:nvSpPr>
        <p:spPr/>
        <p:txBody>
          <a:bodyPr/>
          <a:lstStyle/>
          <a:p>
            <a:fld id="{18056B8F-DFAE-E646-BC01-203891103107}" type="slidenum">
              <a:rPr lang="en-US" smtClean="0"/>
              <a:t>‹#›</a:t>
            </a:fld>
            <a:endParaRPr lang="en-US"/>
          </a:p>
        </p:txBody>
      </p:sp>
    </p:spTree>
    <p:extLst>
      <p:ext uri="{BB962C8B-B14F-4D97-AF65-F5344CB8AC3E}">
        <p14:creationId xmlns:p14="http://schemas.microsoft.com/office/powerpoint/2010/main" val="3320777373"/>
      </p:ext>
    </p:extLst>
  </p:cSld>
  <p:clrMapOvr>
    <a:masterClrMapping/>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3" name="Rectangle 2" hidden="1"/>
          <p:cNvSpPr/>
          <p:nvPr userDrawn="1">
            <p:custDataLst>
              <p:tags r:id="rId1"/>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21"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28" name="Picture 27"/>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71B1002E-EEFA-6D65-5B8D-8C9F91953023}"/>
              </a:ext>
            </a:extLst>
          </p:cNvPr>
          <p:cNvPicPr>
            <a:picLocks noChangeAspect="1"/>
          </p:cNvPicPr>
          <p:nvPr userDrawn="1">
            <p:custDataLst>
              <p:tags r:id="rId2"/>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655281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3.xml><?xml version="1.0" encoding="utf-8"?>
<p:sldLayout xmlns:a="http://schemas.openxmlformats.org/drawingml/2006/main" xmlns:r="http://schemas.openxmlformats.org/officeDocument/2006/relationships" xmlns:p="http://schemas.openxmlformats.org/presentationml/2006/main" showMasterSp="0" preserve="1" userDrawn="1">
  <p:cSld name="2_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32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2" name="Textfeld 1">
            <a:extLst>
              <a:ext uri="{FF2B5EF4-FFF2-40B4-BE49-F238E27FC236}">
                <a16:creationId xmlns:a16="http://schemas.microsoft.com/office/drawing/2014/main" id="{94C4898D-658B-E346-91A2-0A8C244F9561}"/>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4" name="Picture 3">
            <a:extLst>
              <a:ext uri="{FF2B5EF4-FFF2-40B4-BE49-F238E27FC236}">
                <a16:creationId xmlns:a16="http://schemas.microsoft.com/office/drawing/2014/main" id="{15437799-7284-5764-CE96-3BD64B8551DF}"/>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275808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4.xml><?xml version="1.0" encoding="utf-8"?>
<p:sldLayout xmlns:a="http://schemas.openxmlformats.org/drawingml/2006/main" xmlns:r="http://schemas.openxmlformats.org/officeDocument/2006/relationships" xmlns:p="http://schemas.openxmlformats.org/presentationml/2006/main" showMasterSp="0" preserve="1" userDrawn="1">
  <p:cSld name="2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2" name="Textfeld 1">
            <a:extLst>
              <a:ext uri="{FF2B5EF4-FFF2-40B4-BE49-F238E27FC236}">
                <a16:creationId xmlns:a16="http://schemas.microsoft.com/office/drawing/2014/main" id="{C3CF30D7-97C9-8D9A-57FD-DD1657752191}"/>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4" name="Picture 3">
            <a:extLst>
              <a:ext uri="{FF2B5EF4-FFF2-40B4-BE49-F238E27FC236}">
                <a16:creationId xmlns:a16="http://schemas.microsoft.com/office/drawing/2014/main" id="{A8DD8279-F03A-BE65-B82D-174EB1F831D5}"/>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343426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5.xml><?xml version="1.0" encoding="utf-8"?>
<p:sldLayout xmlns:a="http://schemas.openxmlformats.org/drawingml/2006/main" xmlns:r="http://schemas.openxmlformats.org/officeDocument/2006/relationships" xmlns:p="http://schemas.openxmlformats.org/presentationml/2006/main" showMasterSp="0" preserve="1" userDrawn="1">
  <p:cSld name="2_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TextBox 17"/>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020EFCD7-AA50-8944-451A-5A1F8D134B5C}"/>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229780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6.xml><?xml version="1.0" encoding="utf-8"?>
<p:sldLayout xmlns:a="http://schemas.openxmlformats.org/drawingml/2006/main" xmlns:r="http://schemas.openxmlformats.org/officeDocument/2006/relationships" xmlns:p="http://schemas.openxmlformats.org/presentationml/2006/main" showMasterSp="0" preserve="1" userDrawn="1">
  <p:cSld name="2_Green half">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
        <p:nvSpPr>
          <p:cNvPr id="2" name="Textfeld 1">
            <a:extLst>
              <a:ext uri="{FF2B5EF4-FFF2-40B4-BE49-F238E27FC236}">
                <a16:creationId xmlns:a16="http://schemas.microsoft.com/office/drawing/2014/main" id="{A304312C-3142-447F-6485-149DC9F6D64B}"/>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3" name="Picture 2">
            <a:extLst>
              <a:ext uri="{FF2B5EF4-FFF2-40B4-BE49-F238E27FC236}">
                <a16:creationId xmlns:a16="http://schemas.microsoft.com/office/drawing/2014/main" id="{594A1E94-91A3-0168-395B-1B7128023FFA}"/>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16871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7.xml><?xml version="1.0" encoding="utf-8"?>
<p:sldLayout xmlns:a="http://schemas.openxmlformats.org/drawingml/2006/main" xmlns:r="http://schemas.openxmlformats.org/officeDocument/2006/relationships" xmlns:p="http://schemas.openxmlformats.org/presentationml/2006/main" showMasterSp="0" preserve="1" userDrawn="1">
  <p:cSld name="2_Green two third">
    <p:bg bwMode="grayWhite">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
        <p:nvSpPr>
          <p:cNvPr id="2" name="Textfeld 1">
            <a:extLst>
              <a:ext uri="{FF2B5EF4-FFF2-40B4-BE49-F238E27FC236}">
                <a16:creationId xmlns:a16="http://schemas.microsoft.com/office/drawing/2014/main" id="{9BE0EF35-B518-FC80-22AB-336796B9C13A}"/>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3" name="Picture 2">
            <a:extLst>
              <a:ext uri="{FF2B5EF4-FFF2-40B4-BE49-F238E27FC236}">
                <a16:creationId xmlns:a16="http://schemas.microsoft.com/office/drawing/2014/main" id="{B1B4BF3F-88D8-8738-249A-D46EFD90BDEE}"/>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287210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8.xml><?xml version="1.0" encoding="utf-8"?>
<p:sldLayout xmlns:a="http://schemas.openxmlformats.org/drawingml/2006/main" xmlns:r="http://schemas.openxmlformats.org/officeDocument/2006/relationships" xmlns:p="http://schemas.openxmlformats.org/presentationml/2006/main" showMasterSp="0" preserve="1" userDrawn="1">
  <p:cSld name="1_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9" name="Picture 8"/>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1" name="Title 2"/>
          <p:cNvSpPr>
            <a:spLocks noGrp="1"/>
          </p:cNvSpPr>
          <p:nvPr>
            <p:ph type="title" hasCustomPrompt="1"/>
          </p:nvPr>
        </p:nvSpPr>
        <p:spPr>
          <a:xfrm>
            <a:off x="630000" y="2764203"/>
            <a:ext cx="2478638" cy="1314311"/>
          </a:xfrm>
        </p:spPr>
        <p:txBody>
          <a:bodyPr vert="horz" anchor="ctr" anchorCtr="0">
            <a:noAutofit/>
          </a:bodyPr>
          <a:lstStyle>
            <a:lvl1pPr>
              <a:defRPr sz="3200" baseline="0">
                <a:solidFill>
                  <a:srgbClr val="FF0000"/>
                </a:solidFill>
                <a:latin typeface="+mj-lt"/>
              </a:defRPr>
            </a:lvl1pPr>
          </a:lstStyle>
          <a:p>
            <a:r>
              <a:rPr lang="en-US"/>
              <a:t>Click to add title</a:t>
            </a:r>
          </a:p>
        </p:txBody>
      </p:sp>
      <p:sp>
        <p:nvSpPr>
          <p:cNvPr id="1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8" name="Freeform 27">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1" name="TextBox 2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2" name="Textfeld 1">
            <a:extLst>
              <a:ext uri="{FF2B5EF4-FFF2-40B4-BE49-F238E27FC236}">
                <a16:creationId xmlns:a16="http://schemas.microsoft.com/office/drawing/2014/main" id="{9D5EF2CF-515C-F359-0A9E-8D3CD2AA271C}"/>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4" name="Picture 3">
            <a:extLst>
              <a:ext uri="{FF2B5EF4-FFF2-40B4-BE49-F238E27FC236}">
                <a16:creationId xmlns:a16="http://schemas.microsoft.com/office/drawing/2014/main" id="{09AF831A-2024-6753-1A3D-C251A8390DDD}"/>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165705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9.xml><?xml version="1.0" encoding="utf-8"?>
<p:sldLayout xmlns:a="http://schemas.openxmlformats.org/drawingml/2006/main" xmlns:r="http://schemas.openxmlformats.org/officeDocument/2006/relationships" xmlns:p="http://schemas.openxmlformats.org/presentationml/2006/main" showMasterSp="0" preserve="1" userDrawn="1">
  <p:cSld name="2_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5" name="Picture 14"/>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6" name="Freeform 25">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2" name="Textfeld 1">
            <a:extLst>
              <a:ext uri="{FF2B5EF4-FFF2-40B4-BE49-F238E27FC236}">
                <a16:creationId xmlns:a16="http://schemas.microsoft.com/office/drawing/2014/main" id="{0A044B66-63C1-5B37-8DAD-333D74FA3C09}"/>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4" name="Picture 3">
            <a:extLst>
              <a:ext uri="{FF2B5EF4-FFF2-40B4-BE49-F238E27FC236}">
                <a16:creationId xmlns:a16="http://schemas.microsoft.com/office/drawing/2014/main" id="{F042A521-9C0D-0BF7-D4B8-26E4AE50EF14}"/>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539743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2025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0.xml><?xml version="1.0" encoding="utf-8"?>
<p:sldLayout xmlns:a="http://schemas.openxmlformats.org/drawingml/2006/main" xmlns:r="http://schemas.openxmlformats.org/officeDocument/2006/relationships" xmlns:p="http://schemas.openxmlformats.org/presentationml/2006/main" showMasterSp="0" preserve="1" userDrawn="1">
  <p:cSld name="2_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
        <p:nvSpPr>
          <p:cNvPr id="2" name="Textfeld 1">
            <a:extLst>
              <a:ext uri="{FF2B5EF4-FFF2-40B4-BE49-F238E27FC236}">
                <a16:creationId xmlns:a16="http://schemas.microsoft.com/office/drawing/2014/main" id="{81AD14B4-D1B5-D89D-8FE5-6BC94C526ABE}"/>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3" name="Picture 2">
            <a:extLst>
              <a:ext uri="{FF2B5EF4-FFF2-40B4-BE49-F238E27FC236}">
                <a16:creationId xmlns:a16="http://schemas.microsoft.com/office/drawing/2014/main" id="{51C2B09A-3B45-E864-3D6E-96DB7A8E40EA}"/>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9215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showMasterSp="0" preserve="1" userDrawn="1">
  <p:cSld name="1_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6" name="Group 5"/>
          <p:cNvGrpSpPr/>
          <p:nvPr userDrawn="1"/>
        </p:nvGrpSpPr>
        <p:grpSpPr>
          <a:xfrm>
            <a:off x="0" y="6565900"/>
            <a:ext cx="5538597" cy="292100"/>
            <a:chOff x="0" y="6565900"/>
            <a:chExt cx="5538597" cy="292100"/>
          </a:xfrm>
        </p:grpSpPr>
        <p:sp>
          <p:nvSpPr>
            <p:cNvPr id="34" name="Freeform 33">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5" name="Rectangle 4"/>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2" name="Picture 11"/>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2" name="Textfeld 1">
            <a:extLst>
              <a:ext uri="{FF2B5EF4-FFF2-40B4-BE49-F238E27FC236}">
                <a16:creationId xmlns:a16="http://schemas.microsoft.com/office/drawing/2014/main" id="{A53FBF35-BBBA-D896-11E4-4DB52E2785F1}"/>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4" name="Picture 3">
            <a:extLst>
              <a:ext uri="{FF2B5EF4-FFF2-40B4-BE49-F238E27FC236}">
                <a16:creationId xmlns:a16="http://schemas.microsoft.com/office/drawing/2014/main" id="{17BEE6AF-A0E5-B54B-02A0-51AA27F175BA}"/>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8264466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52.xml><?xml version="1.0" encoding="utf-8"?>
<p:sldLayout xmlns:a="http://schemas.openxmlformats.org/drawingml/2006/main" xmlns:r="http://schemas.openxmlformats.org/officeDocument/2006/relationships" xmlns:p="http://schemas.openxmlformats.org/presentationml/2006/main" showMasterSp="0" preserve="1" userDrawn="1">
  <p:cSld name="1_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6" name="Title 2"/>
          <p:cNvSpPr>
            <a:spLocks noGrp="1"/>
          </p:cNvSpPr>
          <p:nvPr>
            <p:ph type="title" hasCustomPrompt="1"/>
          </p:nvPr>
        </p:nvSpPr>
        <p:spPr>
          <a:xfrm>
            <a:off x="2000250" y="622800"/>
            <a:ext cx="330339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
        <p:nvSpPr>
          <p:cNvPr id="2" name="Textfeld 1">
            <a:extLst>
              <a:ext uri="{FF2B5EF4-FFF2-40B4-BE49-F238E27FC236}">
                <a16:creationId xmlns:a16="http://schemas.microsoft.com/office/drawing/2014/main" id="{DB990C3A-3883-1166-0666-B1F787E41240}"/>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4" name="Picture 3">
            <a:extLst>
              <a:ext uri="{FF2B5EF4-FFF2-40B4-BE49-F238E27FC236}">
                <a16:creationId xmlns:a16="http://schemas.microsoft.com/office/drawing/2014/main" id="{3758F00A-FFD2-947C-E212-74E9BA1AB58C}"/>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4556125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53.xml><?xml version="1.0" encoding="utf-8"?>
<p:sldLayout xmlns:a="http://schemas.openxmlformats.org/drawingml/2006/main" xmlns:r="http://schemas.openxmlformats.org/officeDocument/2006/relationships" xmlns:p="http://schemas.openxmlformats.org/presentationml/2006/main" showMasterSp="0" preserve="1" userDrawn="1">
  <p:cSld name="1_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2" name="Textfeld 1">
            <a:extLst>
              <a:ext uri="{FF2B5EF4-FFF2-40B4-BE49-F238E27FC236}">
                <a16:creationId xmlns:a16="http://schemas.microsoft.com/office/drawing/2014/main" id="{F38E1213-A213-40A1-66F7-BB56471B568E}"/>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4" name="Picture 3">
            <a:extLst>
              <a:ext uri="{FF2B5EF4-FFF2-40B4-BE49-F238E27FC236}">
                <a16:creationId xmlns:a16="http://schemas.microsoft.com/office/drawing/2014/main" id="{AF6985C1-F749-F34B-5BB9-9A3F7A251559}"/>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16601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4.xml><?xml version="1.0" encoding="utf-8"?>
<p:sldLayout xmlns:a="http://schemas.openxmlformats.org/drawingml/2006/main" xmlns:r="http://schemas.openxmlformats.org/officeDocument/2006/relationships" xmlns:p="http://schemas.openxmlformats.org/presentationml/2006/main" showMasterSp="0" preserve="1" userDrawn="1">
  <p:cSld name="1_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
        <p:nvSpPr>
          <p:cNvPr id="2" name="Textfeld 1">
            <a:extLst>
              <a:ext uri="{FF2B5EF4-FFF2-40B4-BE49-F238E27FC236}">
                <a16:creationId xmlns:a16="http://schemas.microsoft.com/office/drawing/2014/main" id="{A087BCE0-8F63-0A19-1407-C6D70E2032B5}"/>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4" name="Picture 3">
            <a:extLst>
              <a:ext uri="{FF2B5EF4-FFF2-40B4-BE49-F238E27FC236}">
                <a16:creationId xmlns:a16="http://schemas.microsoft.com/office/drawing/2014/main" id="{5E60BBAB-51F2-098F-EF5F-FD1F19A3AE9C}"/>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725501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showMasterSp="0" preserve="1" userDrawn="1">
  <p:cSld name="2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
        <p:nvSpPr>
          <p:cNvPr id="2" name="Textfeld 1">
            <a:extLst>
              <a:ext uri="{FF2B5EF4-FFF2-40B4-BE49-F238E27FC236}">
                <a16:creationId xmlns:a16="http://schemas.microsoft.com/office/drawing/2014/main" id="{92F65233-812B-1D0F-4D22-F8B1F5409DC5}"/>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3" name="Picture 2">
            <a:extLst>
              <a:ext uri="{FF2B5EF4-FFF2-40B4-BE49-F238E27FC236}">
                <a16:creationId xmlns:a16="http://schemas.microsoft.com/office/drawing/2014/main" id="{3D4FA695-58F0-24C7-F092-C47B9F78A772}"/>
              </a:ext>
            </a:extLst>
          </p:cNvPr>
          <p:cNvPicPr>
            <a:picLocks noChangeAspect="1"/>
          </p:cNvPicPr>
          <p:nvPr userDrawn="1">
            <p:custDataLst>
              <p:tags r:id="rId2"/>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222327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6.xml><?xml version="1.0" encoding="utf-8"?>
<p:sldLayout xmlns:a="http://schemas.openxmlformats.org/drawingml/2006/main" xmlns:r="http://schemas.openxmlformats.org/officeDocument/2006/relationships" xmlns:p="http://schemas.openxmlformats.org/presentationml/2006/main" showMasterSp="0" preserve="1" userDrawn="1">
  <p:cSld name="1_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userDrawn="1"/>
        </p:nvSpPr>
        <p:spPr bwMode="white">
          <a:xfrm>
            <a:off x="630000" y="1435623"/>
            <a:ext cx="932688" cy="932688"/>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2"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9" name="Picture 8"/>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
        <p:nvSpPr>
          <p:cNvPr id="2" name="Textfeld 1">
            <a:extLst>
              <a:ext uri="{FF2B5EF4-FFF2-40B4-BE49-F238E27FC236}">
                <a16:creationId xmlns:a16="http://schemas.microsoft.com/office/drawing/2014/main" id="{20D0C8F4-D00E-FCA5-0C93-BEC2BD69C1FC}"/>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3" name="Picture 2">
            <a:extLst>
              <a:ext uri="{FF2B5EF4-FFF2-40B4-BE49-F238E27FC236}">
                <a16:creationId xmlns:a16="http://schemas.microsoft.com/office/drawing/2014/main" id="{631DC8CE-F356-05AE-F927-D0C0756C9E5F}"/>
              </a:ext>
            </a:extLst>
          </p:cNvPr>
          <p:cNvPicPr>
            <a:picLocks noChangeAspect="1"/>
          </p:cNvPicPr>
          <p:nvPr userDrawn="1">
            <p:custDataLst>
              <p:tags r:id="rId2"/>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800618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7.xml><?xml version="1.0" encoding="utf-8"?>
<p:sldLayout xmlns:a="http://schemas.openxmlformats.org/drawingml/2006/main" xmlns:r="http://schemas.openxmlformats.org/officeDocument/2006/relationships" xmlns:p="http://schemas.openxmlformats.org/presentationml/2006/main" showMasterSp="0" preserve="1" userDrawn="1">
  <p:cSld name="1_Quote">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4" cstate="hqprint">
            <a:extLst>
              <a:ext uri="{28A0092B-C50C-407E-A947-70E740481C1C}">
                <a14:useLocalDpi xmlns:a14="http://schemas.microsoft.com/office/drawing/2010/main"/>
              </a:ext>
            </a:extLst>
          </a:blip>
          <a:srcRect r="-511" b="-40"/>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8" name="Picture 7"/>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
        <p:nvSpPr>
          <p:cNvPr id="3" name="Textfeld 1">
            <a:extLst>
              <a:ext uri="{FF2B5EF4-FFF2-40B4-BE49-F238E27FC236}">
                <a16:creationId xmlns:a16="http://schemas.microsoft.com/office/drawing/2014/main" id="{FF5E3DBF-9439-A7C8-D19C-5FA48CE742BA}"/>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4" name="Picture 3">
            <a:extLst>
              <a:ext uri="{FF2B5EF4-FFF2-40B4-BE49-F238E27FC236}">
                <a16:creationId xmlns:a16="http://schemas.microsoft.com/office/drawing/2014/main" id="{2A057528-C255-A0D7-084D-44EEEB57053B}"/>
              </a:ext>
            </a:extLst>
          </p:cNvPr>
          <p:cNvPicPr>
            <a:picLocks noChangeAspect="1"/>
          </p:cNvPicPr>
          <p:nvPr userDrawn="1">
            <p:custDataLst>
              <p:tags r:id="rId2"/>
            </p:custDataLst>
          </p:nvPr>
        </p:nvPicPr>
        <p:blipFill>
          <a:blip r:embed="rId6"/>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917960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showMasterSp="0" preserve="1" userDrawn="1">
  <p:cSld name="2_Special gray">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
        <p:nvSpPr>
          <p:cNvPr id="2" name="Textfeld 1">
            <a:extLst>
              <a:ext uri="{FF2B5EF4-FFF2-40B4-BE49-F238E27FC236}">
                <a16:creationId xmlns:a16="http://schemas.microsoft.com/office/drawing/2014/main" id="{9532CA23-84F9-FC20-82D8-519483247077}"/>
              </a:ext>
            </a:extLst>
          </p:cNvPr>
          <p:cNvSpPr txBox="1"/>
          <p:nvPr userDrawn="1">
            <p:custDataLst>
              <p:tags r:id="rId1"/>
            </p:custDataLst>
          </p:nvPr>
        </p:nvSpPr>
        <p:spPr>
          <a:xfrm>
            <a:off x="3581400" y="159413"/>
            <a:ext cx="5029200" cy="3231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b="1">
                <a:solidFill>
                  <a:srgbClr val="000000"/>
                </a:solidFill>
                <a:sym typeface="Trebuchet MS" panose="020B0603020202020204" pitchFamily="34" charset="0"/>
              </a:rPr>
              <a:t>Draft document – Pre-read</a:t>
            </a:r>
          </a:p>
        </p:txBody>
      </p:sp>
      <p:pic>
        <p:nvPicPr>
          <p:cNvPr id="5" name="Picture 4">
            <a:extLst>
              <a:ext uri="{FF2B5EF4-FFF2-40B4-BE49-F238E27FC236}">
                <a16:creationId xmlns:a16="http://schemas.microsoft.com/office/drawing/2014/main" id="{57C878FA-8211-8E6F-8AF2-52DF2796BFAB}"/>
              </a:ext>
            </a:extLst>
          </p:cNvPr>
          <p:cNvPicPr>
            <a:picLocks noChangeAspect="1"/>
          </p:cNvPicPr>
          <p:nvPr userDrawn="1">
            <p:custDataLst>
              <p:tags r:id="rId2"/>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713785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type="blank" preserve="1">
  <p:cSld name="2_Blank">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48429041-0CC6-F86B-A675-CFB930233A15}"/>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302174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0.xml><?xml version="1.0" encoding="utf-8"?>
<p:sldLayout xmlns:a="http://schemas.openxmlformats.org/drawingml/2006/main" xmlns:r="http://schemas.openxmlformats.org/officeDocument/2006/relationships" xmlns:p="http://schemas.openxmlformats.org/presentationml/2006/main" showMasterSp="0" preserve="1" userDrawn="1">
  <p:cSld name="2_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1" name="TextBox 1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7A21246-FF34-026C-8D15-DD9BCDA8B1F6}"/>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669274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1.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4" name="Picture 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3162328" y="2992637"/>
            <a:ext cx="3062417" cy="796727"/>
          </a:xfrm>
          <a:prstGeom prst="rect">
            <a:avLst/>
          </a:prstGeom>
        </p:spPr>
      </p:pic>
      <p:pic>
        <p:nvPicPr>
          <p:cNvPr id="3" name="Picture 2">
            <a:extLst>
              <a:ext uri="{FF2B5EF4-FFF2-40B4-BE49-F238E27FC236}">
                <a16:creationId xmlns:a16="http://schemas.microsoft.com/office/drawing/2014/main" id="{9C24B85B-6AC0-9CA1-510E-F780B788097B}"/>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3070932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2_D. Title Only">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2000250" y="622800"/>
            <a:ext cx="9563100" cy="332399"/>
          </a:xfrm>
        </p:spPr>
        <p:txBody>
          <a:bodyPr vert="horz"/>
          <a:lstStyle>
            <a:lvl1pPr>
              <a:defRPr>
                <a:latin typeface="+mj-lt"/>
                <a:sym typeface="Trebuchet MS" panose="020B0603020202020204" pitchFamily="34" charset="0"/>
              </a:defRPr>
            </a:lvl1pPr>
          </a:lstStyle>
          <a:p>
            <a:r>
              <a:rPr lang="en-US"/>
              <a:t>Click to add title</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21F8183C-F8E1-C2AF-E629-1FB6BFEF632B}"/>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127234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2_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3" name="Picture 2">
            <a:extLst>
              <a:ext uri="{FF2B5EF4-FFF2-40B4-BE49-F238E27FC236}">
                <a16:creationId xmlns:a16="http://schemas.microsoft.com/office/drawing/2014/main" id="{734055F7-17E8-7D1B-38A4-3EABF3DE4991}"/>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0274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4.xml><?xml version="1.0" encoding="utf-8"?>
<p:sldLayout xmlns:a="http://schemas.openxmlformats.org/drawingml/2006/main" xmlns:r="http://schemas.openxmlformats.org/officeDocument/2006/relationships" xmlns:p="http://schemas.openxmlformats.org/presentationml/2006/main" showMasterSp="0" preserve="1" userDrawn="1">
  <p:cSld name="4_D. Gray slice heading">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FF0000"/>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3"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AD082A58-B479-BF0C-63A0-2729F4BEDC2D}"/>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3663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2_D. Section header box">
    <p:spTree>
      <p:nvGrpSpPr>
        <p:cNvPr id="1" name=""/>
        <p:cNvGrpSpPr/>
        <p:nvPr/>
      </p:nvGrpSpPr>
      <p:grpSpPr>
        <a:xfrm>
          <a:off x="0" y="0"/>
          <a:ext cx="0" cy="0"/>
          <a:chOff x="0" y="0"/>
          <a:chExt cx="0" cy="0"/>
        </a:xfrm>
      </p:grpSpPr>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20BC6849-3086-4ABB-B775-9CF93FF61BD1}"/>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538045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userDrawn="1">
  <p:cSld name="1_D. Section header line">
    <p:bg bwMode="blackWhite">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FF0000"/>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6F0CB1F8-4796-B8CE-3A00-B19259A08297}"/>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32315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7.xml><?xml version="1.0" encoding="utf-8"?>
<p:sldLayout xmlns:a="http://schemas.openxmlformats.org/drawingml/2006/main" xmlns:r="http://schemas.openxmlformats.org/officeDocument/2006/relationships" xmlns:p="http://schemas.openxmlformats.org/presentationml/2006/main" showMasterSp="0" preserve="1" userDrawn="1">
  <p:cSld name="1_D. 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2974F079-2636-C565-8517-693552E6E79B}"/>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1983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8.xml><?xml version="1.0" encoding="utf-8"?>
<p:sldLayout xmlns:a="http://schemas.openxmlformats.org/drawingml/2006/main" xmlns:r="http://schemas.openxmlformats.org/officeDocument/2006/relationships" xmlns:p="http://schemas.openxmlformats.org/presentationml/2006/main" showMasterSp="0" preserve="1" userDrawn="1">
  <p:cSld name="1_D. 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906279"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DC3BB184-6E2C-C6A7-038A-32604D549A60}"/>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199448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9.xml><?xml version="1.0" encoding="utf-8"?>
<p:sldLayout xmlns:a="http://schemas.openxmlformats.org/drawingml/2006/main" xmlns:r="http://schemas.openxmlformats.org/officeDocument/2006/relationships" xmlns:p="http://schemas.openxmlformats.org/presentationml/2006/main" showMasterSp="0" preserve="1" userDrawn="1">
  <p:cSld name="1_D. Four column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Freeform 18">
            <a:extLst>
              <a:ext uri="{FF2B5EF4-FFF2-40B4-BE49-F238E27FC236}">
                <a16:creationId xmlns:a16="http://schemas.microsoft.com/office/drawing/2014/main" id="{D6F1E491-2552-48AF-8871-FAF6B673CB54}"/>
              </a:ext>
            </a:extLst>
          </p:cNvPr>
          <p:cNvSpPr/>
          <p:nvPr userDrawn="1"/>
        </p:nvSpPr>
        <p:spPr>
          <a:xfrm>
            <a:off x="-1" y="6565900"/>
            <a:ext cx="8963372" cy="292100"/>
          </a:xfrm>
          <a:custGeom>
            <a:avLst/>
            <a:gdLst>
              <a:gd name="connsiteX0" fmla="*/ 0 w 8963372"/>
              <a:gd name="connsiteY0" fmla="*/ 0 h 292100"/>
              <a:gd name="connsiteX1" fmla="*/ 8963372 w 8963372"/>
              <a:gd name="connsiteY1" fmla="*/ 0 h 292100"/>
              <a:gd name="connsiteX2" fmla="*/ 8963372 w 8963372"/>
              <a:gd name="connsiteY2" fmla="*/ 292100 h 292100"/>
              <a:gd name="connsiteX3" fmla="*/ 0 w 8963372"/>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8963372" h="292100">
                <a:moveTo>
                  <a:pt x="0" y="0"/>
                </a:moveTo>
                <a:lnTo>
                  <a:pt x="8963372" y="0"/>
                </a:lnTo>
                <a:lnTo>
                  <a:pt x="896337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AE8F1B0E-709B-07A5-BC0D-C22B0DCC47B3}"/>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860953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2025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0.xml><?xml version="1.0" encoding="utf-8"?>
<p:sldLayout xmlns:a="http://schemas.openxmlformats.org/drawingml/2006/main" xmlns:r="http://schemas.openxmlformats.org/officeDocument/2006/relationships" xmlns:p="http://schemas.openxmlformats.org/presentationml/2006/main" showMasterSp="0" preserve="1" userDrawn="1">
  <p:cSld name="1_D. 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88A2871B-05DF-23B5-EAC1-85571D389263}"/>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3195815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1.xml><?xml version="1.0" encoding="utf-8"?>
<p:sldLayout xmlns:a="http://schemas.openxmlformats.org/drawingml/2006/main" xmlns:r="http://schemas.openxmlformats.org/officeDocument/2006/relationships" xmlns:p="http://schemas.openxmlformats.org/presentationml/2006/main" showMasterSp="0" preserve="1" userDrawn="1">
  <p:cSld name="1_D. Green half">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extBox 1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2ED3A4B3-FE68-70E8-D0AC-20D1DE4F0172}"/>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7686259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2.xml><?xml version="1.0" encoding="utf-8"?>
<p:sldLayout xmlns:a="http://schemas.openxmlformats.org/drawingml/2006/main" xmlns:r="http://schemas.openxmlformats.org/officeDocument/2006/relationships" xmlns:p="http://schemas.openxmlformats.org/presentationml/2006/main" showMasterSp="0" preserve="1" userDrawn="1">
  <p:cSld name="1_D. Green two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E2AF3A5-BEC4-2501-D1CB-162760BD2F4E}"/>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635593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3.xml><?xml version="1.0" encoding="utf-8"?>
<p:sldLayout xmlns:a="http://schemas.openxmlformats.org/drawingml/2006/main" xmlns:r="http://schemas.openxmlformats.org/officeDocument/2006/relationships" xmlns:p="http://schemas.openxmlformats.org/presentationml/2006/main" showMasterSp="0" preserve="1" userDrawn="1">
  <p:cSld name="1_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15E67882-647E-FDFC-B047-F72E32FDD75D}"/>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700227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4.xml><?xml version="1.0" encoding="utf-8"?>
<p:sldLayout xmlns:a="http://schemas.openxmlformats.org/drawingml/2006/main" xmlns:r="http://schemas.openxmlformats.org/officeDocument/2006/relationships" xmlns:p="http://schemas.openxmlformats.org/presentationml/2006/main" showMasterSp="0" preserve="1" userDrawn="1">
  <p:cSld name="1_D. 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8" name="Freeform 17">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C9D3272B-5EA9-C92C-4468-5496B28420F1}"/>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662467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showMasterSp="0" preserve="1" userDrawn="1">
  <p:cSld name="1_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6E22F53F-29C4-2F4B-094C-842D52457699}"/>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087002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showMasterSp="0" preserve="1" userDrawn="1">
  <p:cSld name="1_D. 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12" name="Group 11"/>
          <p:cNvGrpSpPr/>
          <p:nvPr userDrawn="1"/>
        </p:nvGrpSpPr>
        <p:grpSpPr>
          <a:xfrm>
            <a:off x="0" y="6565900"/>
            <a:ext cx="5538597" cy="292100"/>
            <a:chOff x="0" y="6565900"/>
            <a:chExt cx="5538597" cy="292100"/>
          </a:xfrm>
        </p:grpSpPr>
        <p:sp>
          <p:nvSpPr>
            <p:cNvPr id="13" name="Freeform 12">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Rectangle 15"/>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4" name="Picture 13"/>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672424F9-8C9C-1F3A-3124-50969BFF72B0}"/>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923759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7.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8B79D6E9-E185-6808-EC71-4E93B556225A}"/>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2290747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8.xml><?xml version="1.0" encoding="utf-8"?>
<p:sldLayout xmlns:a="http://schemas.openxmlformats.org/drawingml/2006/main" xmlns:r="http://schemas.openxmlformats.org/officeDocument/2006/relationships" xmlns:p="http://schemas.openxmlformats.org/presentationml/2006/main" showMasterSp="0" preserve="1" userDrawn="1">
  <p:cSld name="1_D. 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9" name="Freeform 8">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3" name="Picture 12"/>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3" name="Picture 2">
            <a:extLst>
              <a:ext uri="{FF2B5EF4-FFF2-40B4-BE49-F238E27FC236}">
                <a16:creationId xmlns:a16="http://schemas.microsoft.com/office/drawing/2014/main" id="{E23039B8-12C8-710A-8B98-97AA50799D42}"/>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387780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48D734-64F7-4EAD-848D-BBE864C7ACAF}"/>
              </a:ext>
            </a:extLst>
          </p:cNvPr>
          <p:cNvSpPr>
            <a:spLocks noGrp="1"/>
          </p:cNvSpPr>
          <p:nvPr>
            <p:ph type="dt" sz="half" idx="10"/>
          </p:nvPr>
        </p:nvSpPr>
        <p:spPr>
          <a:xfrm>
            <a:off x="838200" y="6356350"/>
            <a:ext cx="2743200" cy="365125"/>
          </a:xfrm>
          <a:prstGeom prst="rect">
            <a:avLst/>
          </a:prstGeom>
        </p:spPr>
        <p:txBody>
          <a:bodyPr/>
          <a:lstStyle/>
          <a:p>
            <a:fld id="{62A90F9C-4497-482A-8EDA-05160D61FCD6}" type="datetime1">
              <a:rPr lang="en-IN" smtClean="0"/>
              <a:t>11-07-2025</a:t>
            </a:fld>
            <a:endParaRPr lang="en-IN"/>
          </a:p>
        </p:txBody>
      </p:sp>
      <p:sp>
        <p:nvSpPr>
          <p:cNvPr id="5" name="Footer Placeholder 4">
            <a:extLst>
              <a:ext uri="{FF2B5EF4-FFF2-40B4-BE49-F238E27FC236}">
                <a16:creationId xmlns:a16="http://schemas.microsoft.com/office/drawing/2014/main" id="{3DC0E4C3-45EC-41CA-A181-267F66D58818}"/>
              </a:ext>
            </a:extLst>
          </p:cNvPr>
          <p:cNvSpPr>
            <a:spLocks noGrp="1"/>
          </p:cNvSpPr>
          <p:nvPr>
            <p:ph type="ftr" sz="quarter" idx="11"/>
          </p:nvPr>
        </p:nvSpPr>
        <p:spPr>
          <a:xfrm>
            <a:off x="4038600" y="6356350"/>
            <a:ext cx="4114800" cy="365125"/>
          </a:xfrm>
          <a:prstGeom prst="rect">
            <a:avLst/>
          </a:prstGeom>
        </p:spPr>
        <p:txBody>
          <a:bodyPr/>
          <a:lstStyle/>
          <a:p>
            <a:r>
              <a:rPr lang="en-IN"/>
              <a:t>Introducing new Banner layouts</a:t>
            </a:r>
          </a:p>
        </p:txBody>
      </p:sp>
      <p:sp>
        <p:nvSpPr>
          <p:cNvPr id="6" name="Slide Number Placeholder 5">
            <a:extLst>
              <a:ext uri="{FF2B5EF4-FFF2-40B4-BE49-F238E27FC236}">
                <a16:creationId xmlns:a16="http://schemas.microsoft.com/office/drawing/2014/main" id="{ECA1A946-C4A7-49E2-996F-99E68C7F5C99}"/>
              </a:ext>
            </a:extLst>
          </p:cNvPr>
          <p:cNvSpPr>
            <a:spLocks noGrp="1"/>
          </p:cNvSpPr>
          <p:nvPr>
            <p:ph type="sldNum" sz="quarter" idx="12"/>
          </p:nvPr>
        </p:nvSpPr>
        <p:spPr>
          <a:xfrm>
            <a:off x="8610600" y="6356350"/>
            <a:ext cx="2743200" cy="365125"/>
          </a:xfrm>
          <a:prstGeom prst="rect">
            <a:avLst/>
          </a:prstGeom>
        </p:spPr>
        <p:txBody>
          <a:bodyPr/>
          <a:lstStyle/>
          <a:p>
            <a:fld id="{C8348C29-9373-4720-A1D9-D44961B9F12C}" type="slidenum">
              <a:rPr lang="en-IN" smtClean="0"/>
              <a:t>‹#›</a:t>
            </a:fld>
            <a:endParaRPr lang="en-IN"/>
          </a:p>
        </p:txBody>
      </p:sp>
      <p:sp>
        <p:nvSpPr>
          <p:cNvPr id="2" name="Title 1">
            <a:extLst>
              <a:ext uri="{FF2B5EF4-FFF2-40B4-BE49-F238E27FC236}">
                <a16:creationId xmlns:a16="http://schemas.microsoft.com/office/drawing/2014/main" id="{8ECEFFEE-453C-7FB4-4EE2-E031AC05DCA1}"/>
              </a:ext>
            </a:extLst>
          </p:cNvPr>
          <p:cNvSpPr>
            <a:spLocks noGrp="1"/>
          </p:cNvSpPr>
          <p:nvPr>
            <p:ph type="title"/>
          </p:nvPr>
        </p:nvSpPr>
        <p:spPr>
          <a:xfrm>
            <a:off x="838200" y="603682"/>
            <a:ext cx="10515600" cy="1087006"/>
          </a:xfrm>
          <a:prstGeom prst="rect">
            <a:avLst/>
          </a:prstGeom>
        </p:spPr>
        <p:txBody>
          <a:bodyPr/>
          <a:lstStyle/>
          <a:p>
            <a:r>
              <a:rPr lang="en-US"/>
              <a:t>Click to edit Master title style</a:t>
            </a:r>
            <a:endParaRPr lang="en-IN"/>
          </a:p>
        </p:txBody>
      </p:sp>
      <p:sp>
        <p:nvSpPr>
          <p:cNvPr id="7" name="Content Placeholder 6">
            <a:extLst>
              <a:ext uri="{FF2B5EF4-FFF2-40B4-BE49-F238E27FC236}">
                <a16:creationId xmlns:a16="http://schemas.microsoft.com/office/drawing/2014/main" id="{2E8B2B89-7C98-0C7F-0DA1-A1B84F3BB001}"/>
              </a:ext>
            </a:extLst>
          </p:cNvPr>
          <p:cNvSpPr>
            <a:spLocks noGrp="1"/>
          </p:cNvSpPr>
          <p:nvPr>
            <p:ph sz="quarter" idx="13"/>
          </p:nvPr>
        </p:nvSpPr>
        <p:spPr>
          <a:xfrm>
            <a:off x="838200" y="1819922"/>
            <a:ext cx="10515600" cy="43589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3" name="Picture 2">
            <a:extLst>
              <a:ext uri="{FF2B5EF4-FFF2-40B4-BE49-F238E27FC236}">
                <a16:creationId xmlns:a16="http://schemas.microsoft.com/office/drawing/2014/main" id="{3BA52A34-6EC1-7785-1A02-FD2B051760A8}"/>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407585371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3993561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84" imgH="384" progId="TCLayout.ActiveDocument.1">
                  <p:embed/>
                </p:oleObj>
              </mc:Choice>
              <mc:Fallback>
                <p:oleObj name="think-cell Slide" r:id="rId4" imgW="384" imgH="384"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21"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28" name="Picture 27"/>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6075433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chemeClr val="bg2"/>
        </a:solidFill>
        <a:effectLst/>
      </p:bgPr>
    </p:bg>
    <p:spTree>
      <p:nvGrpSpPr>
        <p:cNvPr id="1" name=""/>
        <p:cNvGrpSpPr/>
        <p:nvPr/>
      </p:nvGrpSpPr>
      <p:grpSpPr>
        <a:xfrm>
          <a:off x="0" y="0"/>
          <a:ext cx="0" cy="0"/>
          <a:chOff x="0" y="0"/>
          <a:chExt cx="0" cy="0"/>
        </a:xfrm>
      </p:grpSpPr>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5" name="Title 4"/>
          <p:cNvSpPr>
            <a:spLocks noGrp="1"/>
          </p:cNvSpPr>
          <p:nvPr>
            <p:ph type="title" hasCustomPrompt="1"/>
          </p:nvPr>
        </p:nvSpPr>
        <p:spPr>
          <a:xfrm>
            <a:off x="2000250" y="622800"/>
            <a:ext cx="95631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9" name="TextBox 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2" name="Picture 1">
            <a:extLst>
              <a:ext uri="{FF2B5EF4-FFF2-40B4-BE49-F238E27FC236}">
                <a16:creationId xmlns:a16="http://schemas.microsoft.com/office/drawing/2014/main" id="{F7323032-BDC6-7C8C-E2BC-389444698FE9}"/>
              </a:ext>
            </a:extLst>
          </p:cNvPr>
          <p:cNvPicPr>
            <a:picLocks noChangeAspect="1"/>
          </p:cNvPicPr>
          <p:nvPr userDrawn="1">
            <p:custDataLst>
              <p:tags r:id="rId1"/>
            </p:custDataLst>
          </p:nvPr>
        </p:nvPicPr>
        <p:blipFill>
          <a:blip r:embed="rId3"/>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9846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1.xml><?xml version="1.0" encoding="utf-8"?>
<p:sldLayout xmlns:a="http://schemas.openxmlformats.org/drawingml/2006/main" xmlns:r="http://schemas.openxmlformats.org/officeDocument/2006/relationships" xmlns:p="http://schemas.openxmlformats.org/presentationml/2006/main" showMasterSp="0" preserve="1" userDrawn="1">
  <p:cSld name="4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A623B515-F8D1-D3AF-70B5-CBE99AD04F5C}"/>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8037019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showMasterSp="0" preserve="1" userDrawn="1">
  <p:cSld name="3_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55E840FA-3EC7-D912-7EF2-F9E5DBA8E633}"/>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703732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showMasterSp="0" preserve="1" userDrawn="1">
  <p:cSld name="4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8D7E7CA2-3F54-5A56-25C1-7DFE05867B94}"/>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6426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showMasterSp="0" preserve="1" userDrawn="1">
  <p:cSld name="3_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2" name="Picture 1">
            <a:extLst>
              <a:ext uri="{FF2B5EF4-FFF2-40B4-BE49-F238E27FC236}">
                <a16:creationId xmlns:a16="http://schemas.microsoft.com/office/drawing/2014/main" id="{C9EC08D2-06A5-994E-E860-9FC10E65342B}"/>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592645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5.xml><?xml version="1.0" encoding="utf-8"?>
<p:sldLayout xmlns:a="http://schemas.openxmlformats.org/drawingml/2006/main" xmlns:r="http://schemas.openxmlformats.org/officeDocument/2006/relationships" xmlns:p="http://schemas.openxmlformats.org/presentationml/2006/main" showMasterSp="0" preserve="1" userDrawn="1">
  <p:cSld name="2_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141D728A-5457-7CB7-2194-6EF3D8F74BF7}"/>
              </a:ext>
            </a:extLst>
          </p:cNvPr>
          <p:cNvPicPr>
            <a:picLocks noChangeAspect="1"/>
          </p:cNvPicPr>
          <p:nvPr userDrawn="1">
            <p:custDataLst>
              <p:tags r:id="rId1"/>
            </p:custDataLst>
          </p:nvPr>
        </p:nvPicPr>
        <p:blipFill>
          <a:blip r:embed="rId5"/>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2460190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6.xml><?xml version="1.0" encoding="utf-8"?>
<p:sldLayout xmlns:a="http://schemas.openxmlformats.org/drawingml/2006/main" xmlns:r="http://schemas.openxmlformats.org/officeDocument/2006/relationships" xmlns:p="http://schemas.openxmlformats.org/presentationml/2006/main" showMasterSp="0" preserve="1" userDrawn="1">
  <p:cSld name="3_Big statement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pic>
        <p:nvPicPr>
          <p:cNvPr id="2" name="Picture 1">
            <a:extLst>
              <a:ext uri="{FF2B5EF4-FFF2-40B4-BE49-F238E27FC236}">
                <a16:creationId xmlns:a16="http://schemas.microsoft.com/office/drawing/2014/main" id="{501A1A7D-7FA0-DB80-1E71-BA4E208372EC}"/>
              </a:ext>
            </a:extLst>
          </p:cNvPr>
          <p:cNvPicPr>
            <a:picLocks noChangeAspect="1"/>
          </p:cNvPicPr>
          <p:nvPr userDrawn="1">
            <p:custDataLst>
              <p:tags r:id="rId1"/>
            </p:custDataLst>
          </p:nvPr>
        </p:nvPicPr>
        <p:blipFill>
          <a:blip r:embed="rId4"/>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15138566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838200" y="397568"/>
            <a:ext cx="10515600" cy="1084401"/>
          </a:xfrm>
          <a:prstGeom prst="rect">
            <a:avLst/>
          </a:prstGeom>
        </p:spPr>
        <p:txBody>
          <a:bodyPr/>
          <a:lstStyle/>
          <a:p>
            <a:r>
              <a:rPr lang="en-US"/>
              <a:t>Click to edit Master title style</a:t>
            </a:r>
            <a:endParaRPr lang="en-IN"/>
          </a:p>
        </p:txBody>
      </p:sp>
      <p:sp>
        <p:nvSpPr>
          <p:cNvPr id="8" name="Content Placeholder 2"/>
          <p:cNvSpPr>
            <a:spLocks noGrp="1"/>
          </p:cNvSpPr>
          <p:nvPr>
            <p:ph sz="half" idx="1"/>
          </p:nvPr>
        </p:nvSpPr>
        <p:spPr>
          <a:xfrm>
            <a:off x="838200" y="1560443"/>
            <a:ext cx="10515600" cy="461652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 name="Date Placeholder 3">
            <a:extLst>
              <a:ext uri="{FF2B5EF4-FFF2-40B4-BE49-F238E27FC236}">
                <a16:creationId xmlns:a16="http://schemas.microsoft.com/office/drawing/2014/main" id="{EE9026B1-A4DB-B753-BFDD-FE3B4FE16757}"/>
              </a:ext>
            </a:extLst>
          </p:cNvPr>
          <p:cNvSpPr>
            <a:spLocks noGrp="1"/>
          </p:cNvSpPr>
          <p:nvPr>
            <p:ph type="dt" sz="half" idx="10"/>
          </p:nvPr>
        </p:nvSpPr>
        <p:spPr/>
        <p:txBody>
          <a:bodyPr/>
          <a:lstStyle>
            <a:lvl1pPr>
              <a:defRPr/>
            </a:lvl1pPr>
          </a:lstStyle>
          <a:p>
            <a:pPr>
              <a:defRPr/>
            </a:pPr>
            <a:fld id="{7F9C4B0B-7D7C-4F43-B20D-0900CC15BB9E}" type="datetime1">
              <a:rPr lang="en-IN"/>
              <a:pPr>
                <a:defRPr/>
              </a:pPr>
              <a:t>11-07-2025</a:t>
            </a:fld>
            <a:endParaRPr lang="en-IN"/>
          </a:p>
        </p:txBody>
      </p:sp>
      <p:sp>
        <p:nvSpPr>
          <p:cNvPr id="3" name="Footer Placeholder 4">
            <a:extLst>
              <a:ext uri="{FF2B5EF4-FFF2-40B4-BE49-F238E27FC236}">
                <a16:creationId xmlns:a16="http://schemas.microsoft.com/office/drawing/2014/main" id="{7CA8DA80-971E-56FC-3ED5-2B20C0E126DA}"/>
              </a:ext>
            </a:extLst>
          </p:cNvPr>
          <p:cNvSpPr>
            <a:spLocks noGrp="1"/>
          </p:cNvSpPr>
          <p:nvPr>
            <p:ph type="ftr" sz="quarter" idx="11"/>
          </p:nvPr>
        </p:nvSpPr>
        <p:spPr/>
        <p:txBody>
          <a:bodyPr/>
          <a:lstStyle>
            <a:lvl1pPr>
              <a:defRPr/>
            </a:lvl1pPr>
          </a:lstStyle>
          <a:p>
            <a:pPr>
              <a:defRPr/>
            </a:pPr>
            <a:r>
              <a:rPr lang="en-IN"/>
              <a:t>Confidential</a:t>
            </a:r>
          </a:p>
        </p:txBody>
      </p:sp>
      <p:sp>
        <p:nvSpPr>
          <p:cNvPr id="4" name="Slide Number Placeholder 5">
            <a:extLst>
              <a:ext uri="{FF2B5EF4-FFF2-40B4-BE49-F238E27FC236}">
                <a16:creationId xmlns:a16="http://schemas.microsoft.com/office/drawing/2014/main" id="{91B8D028-EE31-D285-7B14-72F101FCE706}"/>
              </a:ext>
            </a:extLst>
          </p:cNvPr>
          <p:cNvSpPr>
            <a:spLocks noGrp="1"/>
          </p:cNvSpPr>
          <p:nvPr>
            <p:ph type="sldNum" sz="quarter" idx="12"/>
          </p:nvPr>
        </p:nvSpPr>
        <p:spPr/>
        <p:txBody>
          <a:bodyPr/>
          <a:lstStyle>
            <a:lvl1pPr>
              <a:defRPr/>
            </a:lvl1pPr>
          </a:lstStyle>
          <a:p>
            <a:pPr>
              <a:defRPr/>
            </a:pPr>
            <a:fld id="{252DAF67-6A3D-4501-AE4A-9CFEF3FBF616}" type="slidenum">
              <a:rPr lang="en-IN"/>
              <a:pPr>
                <a:defRPr/>
              </a:pPr>
              <a:t>‹#›</a:t>
            </a:fld>
            <a:endParaRPr lang="en-IN"/>
          </a:p>
        </p:txBody>
      </p:sp>
    </p:spTree>
    <p:extLst>
      <p:ext uri="{BB962C8B-B14F-4D97-AF65-F5344CB8AC3E}">
        <p14:creationId xmlns:p14="http://schemas.microsoft.com/office/powerpoint/2010/main" val="22780755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8" name="TextBox 17"/>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351208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961565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4795632"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535415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42359547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0000"/>
                </a:solidFill>
                <a:latin typeface="+mj-lt"/>
                <a:sym typeface="Trebuchet MS" panose="020B0603020202020204" pitchFamily="34" charset="0"/>
              </a:defRPr>
            </a:lvl1pPr>
          </a:lstStyle>
          <a:p>
            <a:pPr lvl="0"/>
            <a:r>
              <a:rPr lang="en-US"/>
              <a:t>Click to add title</a:t>
            </a:r>
          </a:p>
        </p:txBody>
      </p:sp>
      <p:pic>
        <p:nvPicPr>
          <p:cNvPr id="16" name="Picture 15"/>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3" name="Freeform 22">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9098768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210198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11" name="Title 3"/>
          <p:cNvSpPr>
            <a:spLocks noGrp="1"/>
          </p:cNvSpPr>
          <p:nvPr>
            <p:ph type="title" hasCustomPrompt="1"/>
          </p:nvPr>
        </p:nvSpPr>
        <p:spPr>
          <a:xfrm>
            <a:off x="2000250" y="622800"/>
            <a:ext cx="488655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23" name="Freeform 22">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6" name="Picture 15"/>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4996900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698456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1_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1" name="TextBox 1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676787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12471113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1238470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p:cNvSpPr>
            <a:spLocks noGrp="1"/>
          </p:cNvSpPr>
          <p:nvPr>
            <p:ph type="title" hasCustomPrompt="1"/>
          </p:nvPr>
        </p:nvSpPr>
        <p:spPr>
          <a:xfrm>
            <a:off x="2000250" y="622800"/>
            <a:ext cx="9562950" cy="470898"/>
          </a:xfrm>
        </p:spPr>
        <p:txBody>
          <a:bodyPr vert="horz"/>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0" name="TextBox 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6" name="Picture 5"/>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26676715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8"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5398097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2021 by Boston Consulting Group. All rights reserved.</a:t>
            </a:r>
          </a:p>
        </p:txBody>
      </p:sp>
      <p:sp>
        <p:nvSpPr>
          <p:cNvPr id="11" name="TextBox 10"/>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212852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2025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pic>
        <p:nvPicPr>
          <p:cNvPr id="14" name="Picture 13"/>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1" name="Rectangle 10"/>
          <p:cNvSpPr/>
          <p:nvPr userDrawn="1"/>
        </p:nvSpPr>
        <p:spPr bwMode="black">
          <a:xfrm>
            <a:off x="630936" y="626200"/>
            <a:ext cx="8125200" cy="5529600"/>
          </a:xfrm>
          <a:prstGeom prst="rect">
            <a:avLst/>
          </a:prstGeom>
          <a:gradFill flip="none" rotWithShape="1">
            <a:gsLst>
              <a:gs pos="0">
                <a:srgbClr val="EF2427">
                  <a:shade val="30000"/>
                  <a:satMod val="115000"/>
                  <a:alpha val="76000"/>
                </a:srgbClr>
              </a:gs>
              <a:gs pos="100000">
                <a:srgbClr val="ED1B24">
                  <a:alpha val="61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pic>
        <p:nvPicPr>
          <p:cNvPr id="4" name="Picture 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162328" y="2992637"/>
            <a:ext cx="3062417" cy="796727"/>
          </a:xfrm>
          <a:prstGeom prst="rect">
            <a:avLst/>
          </a:prstGeom>
        </p:spPr>
      </p:pic>
    </p:spTree>
    <p:extLst>
      <p:ext uri="{BB962C8B-B14F-4D97-AF65-F5344CB8AC3E}">
        <p14:creationId xmlns:p14="http://schemas.microsoft.com/office/powerpoint/2010/main" val="3986306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3078044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84" imgH="384" progId="TCLayout.ActiveDocument.1">
                  <p:embed/>
                </p:oleObj>
              </mc:Choice>
              <mc:Fallback>
                <p:oleObj name="think-cell Slide" r:id="rId5" imgW="384" imgH="38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2"/>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1"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itle 1">
            <a:extLst>
              <a:ext uri="{FF2B5EF4-FFF2-40B4-BE49-F238E27FC236}">
                <a16:creationId xmlns:a16="http://schemas.microsoft.com/office/drawing/2014/main" id="{5256DD11-030E-4276-B7F9-8800AF6ADF25}"/>
              </a:ext>
            </a:extLst>
          </p:cNvPr>
          <p:cNvSpPr>
            <a:spLocks noGrp="1"/>
          </p:cNvSpPr>
          <p:nvPr>
            <p:ph type="ctrTitle" hasCustomPrompt="1"/>
          </p:nvPr>
        </p:nvSpPr>
        <p:spPr>
          <a:xfrm>
            <a:off x="1524000" y="1122363"/>
            <a:ext cx="9144000" cy="2387600"/>
          </a:xfrm>
        </p:spPr>
        <p:txBody>
          <a:bodyPr vert="horz" anchor="b">
            <a:noAutofit/>
          </a:bodyPr>
          <a:lstStyle>
            <a:lvl1pPr algn="ctr">
              <a:defRPr sz="6000" b="1" baseline="0">
                <a:solidFill>
                  <a:schemeClr val="tx1"/>
                </a:solidFill>
              </a:defRPr>
            </a:lvl1pPr>
          </a:lstStyle>
          <a:p>
            <a:r>
              <a:rPr lang="en-US"/>
              <a:t>Click to edit Master</a:t>
            </a:r>
            <a:br>
              <a:rPr lang="en-US"/>
            </a:br>
            <a:r>
              <a:rPr lang="en-US"/>
              <a:t>title style</a:t>
            </a:r>
            <a:endParaRPr lang="en-IN"/>
          </a:p>
        </p:txBody>
      </p:sp>
      <p:sp>
        <p:nvSpPr>
          <p:cNvPr id="13" name="Subtitle 2">
            <a:extLst>
              <a:ext uri="{FF2B5EF4-FFF2-40B4-BE49-F238E27FC236}">
                <a16:creationId xmlns:a16="http://schemas.microsoft.com/office/drawing/2014/main" id="{780C3700-E3C2-478C-8875-962D0768B7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pic>
        <p:nvPicPr>
          <p:cNvPr id="14" name="Picture 13"/>
          <p:cNvPicPr>
            <a:picLocks noChangeAspect="1"/>
          </p:cNvPicPr>
          <p:nvPr userDrawn="1"/>
        </p:nvPicPr>
        <p:blipFill>
          <a:blip r:embed="rId7"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pic>
        <p:nvPicPr>
          <p:cNvPr id="4" name="Picture 3">
            <a:extLst>
              <a:ext uri="{FF2B5EF4-FFF2-40B4-BE49-F238E27FC236}">
                <a16:creationId xmlns:a16="http://schemas.microsoft.com/office/drawing/2014/main" id="{572ACFA5-99E3-D763-1984-AD5ABE628052}"/>
              </a:ext>
            </a:extLst>
          </p:cNvPr>
          <p:cNvPicPr>
            <a:picLocks noChangeAspect="1"/>
          </p:cNvPicPr>
          <p:nvPr userDrawn="1">
            <p:custDataLst>
              <p:tags r:id="rId3"/>
            </p:custDataLst>
          </p:nvPr>
        </p:nvPicPr>
        <p:blipFill>
          <a:blip r:embed="rId8"/>
          <a:stretch>
            <a:fillRect/>
          </a:stretch>
        </p:blipFill>
        <p:spPr>
          <a:xfrm>
            <a:off x="5483352" y="6583680"/>
            <a:ext cx="1225296" cy="191773"/>
          </a:xfrm>
          <a:prstGeom prst="rect">
            <a:avLst/>
          </a:prstGeom>
        </p:spPr>
      </p:pic>
    </p:spTree>
    <p:extLst>
      <p:ext uri="{BB962C8B-B14F-4D97-AF65-F5344CB8AC3E}">
        <p14:creationId xmlns:p14="http://schemas.microsoft.com/office/powerpoint/2010/main" val="3035591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extLst>
              <p:ext uri="{D42A27DB-BD31-4B8C-83A1-F6EECF244321}">
                <p14:modId xmlns:p14="http://schemas.microsoft.com/office/powerpoint/2010/main" val="19089218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7"/>
          <p:cNvSpPr>
            <a:spLocks noGrp="1"/>
          </p:cNvSpPr>
          <p:nvPr>
            <p:ph type="title" hasCustomPrompt="1"/>
          </p:nvPr>
        </p:nvSpPr>
        <p:spPr>
          <a:xfrm>
            <a:off x="2000250" y="622800"/>
            <a:ext cx="9563100" cy="332399"/>
          </a:xfrm>
        </p:spPr>
        <p:txBody>
          <a:bodyPr vert="horz"/>
          <a:lstStyle>
            <a:lvl1pPr>
              <a:defRPr>
                <a:latin typeface="+mj-lt"/>
                <a:sym typeface="Trebuchet MS" panose="020B0603020202020204" pitchFamily="34" charset="0"/>
              </a:defRPr>
            </a:lvl1pPr>
          </a:lstStyle>
          <a:p>
            <a:r>
              <a:rPr lang="en-US"/>
              <a:t>Click to add title</a:t>
            </a:r>
          </a:p>
        </p:txBody>
      </p:sp>
      <p:sp>
        <p:nvSpPr>
          <p:cNvPr id="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2"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2803524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9"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25590617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FF0000"/>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7607027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le 1"/>
          <p:cNvSpPr>
            <a:spLocks noGrp="1"/>
          </p:cNvSpPr>
          <p:nvPr>
            <p:ph type="title" hasCustomPrompt="1"/>
          </p:nvPr>
        </p:nvSpPr>
        <p:spPr bwMode="blackWhite">
          <a:xfrm>
            <a:off x="630000" y="3826800"/>
            <a:ext cx="10936800" cy="2041200"/>
          </a:xfrm>
        </p:spPr>
        <p:txBody>
          <a:bodyPr vert="horz" anchor="t">
            <a:noAutofit/>
          </a:bodyPr>
          <a:lstStyle>
            <a:lvl1pPr>
              <a:defRPr sz="5400">
                <a:solidFill>
                  <a:srgbClr val="FF0000"/>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Tree>
    <p:extLst>
      <p:ext uri="{BB962C8B-B14F-4D97-AF65-F5344CB8AC3E}">
        <p14:creationId xmlns:p14="http://schemas.microsoft.com/office/powerpoint/2010/main" val="8000434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D. White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rgbClr val="FF0000"/>
                </a:solidFill>
                <a:latin typeface="+mj-lt"/>
                <a:sym typeface="Trebuchet MS" panose="020B0603020202020204" pitchFamily="34" charset="0"/>
              </a:defRPr>
            </a:lvl1pPr>
          </a:lstStyle>
          <a:p>
            <a:r>
              <a:rPr lang="en-US"/>
              <a:t>Click to add title</a:t>
            </a:r>
          </a:p>
        </p:txBody>
      </p:sp>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4008608" cy="292100"/>
          </a:xfrm>
          <a:custGeom>
            <a:avLst/>
            <a:gdLst>
              <a:gd name="connsiteX0" fmla="*/ 0 w 4008608"/>
              <a:gd name="connsiteY0" fmla="*/ 0 h 292100"/>
              <a:gd name="connsiteX1" fmla="*/ 4008608 w 4008608"/>
              <a:gd name="connsiteY1" fmla="*/ 0 h 292100"/>
              <a:gd name="connsiteX2" fmla="*/ 4008608 w 4008608"/>
              <a:gd name="connsiteY2" fmla="*/ 292100 h 292100"/>
              <a:gd name="connsiteX3" fmla="*/ 0 w 4008608"/>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008608" h="292100">
                <a:moveTo>
                  <a:pt x="0" y="0"/>
                </a:moveTo>
                <a:lnTo>
                  <a:pt x="4008608" y="0"/>
                </a:lnTo>
                <a:lnTo>
                  <a:pt x="4008608"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2" name="Picture 11"/>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628635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40073607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906279"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5"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6" name="Freeform 15">
            <a:extLst>
              <a:ext uri="{FF2B5EF4-FFF2-40B4-BE49-F238E27FC236}">
                <a16:creationId xmlns:a16="http://schemas.microsoft.com/office/drawing/2014/main" id="{D6F1E491-2552-48AF-8871-FAF6B673CB54}"/>
              </a:ext>
            </a:extLst>
          </p:cNvPr>
          <p:cNvSpPr/>
          <p:nvPr userDrawn="1"/>
        </p:nvSpPr>
        <p:spPr>
          <a:xfrm>
            <a:off x="0" y="6565900"/>
            <a:ext cx="7101056" cy="292100"/>
          </a:xfrm>
          <a:custGeom>
            <a:avLst/>
            <a:gdLst>
              <a:gd name="connsiteX0" fmla="*/ 0 w 7101056"/>
              <a:gd name="connsiteY0" fmla="*/ 0 h 292100"/>
              <a:gd name="connsiteX1" fmla="*/ 7101056 w 7101056"/>
              <a:gd name="connsiteY1" fmla="*/ 0 h 292100"/>
              <a:gd name="connsiteX2" fmla="*/ 7101056 w 7101056"/>
              <a:gd name="connsiteY2" fmla="*/ 292100 h 292100"/>
              <a:gd name="connsiteX3" fmla="*/ 0 w 7101056"/>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7101056" h="292100">
                <a:moveTo>
                  <a:pt x="0" y="0"/>
                </a:moveTo>
                <a:lnTo>
                  <a:pt x="7101056" y="0"/>
                </a:lnTo>
                <a:lnTo>
                  <a:pt x="7101056"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03754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93488644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6731334"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9" name="Freeform 18">
            <a:extLst>
              <a:ext uri="{FF2B5EF4-FFF2-40B4-BE49-F238E27FC236}">
                <a16:creationId xmlns:a16="http://schemas.microsoft.com/office/drawing/2014/main" id="{D6F1E491-2552-48AF-8871-FAF6B673CB54}"/>
              </a:ext>
            </a:extLst>
          </p:cNvPr>
          <p:cNvSpPr/>
          <p:nvPr userDrawn="1"/>
        </p:nvSpPr>
        <p:spPr>
          <a:xfrm>
            <a:off x="-1" y="6565900"/>
            <a:ext cx="8963372" cy="292100"/>
          </a:xfrm>
          <a:custGeom>
            <a:avLst/>
            <a:gdLst>
              <a:gd name="connsiteX0" fmla="*/ 0 w 8963372"/>
              <a:gd name="connsiteY0" fmla="*/ 0 h 292100"/>
              <a:gd name="connsiteX1" fmla="*/ 8963372 w 8963372"/>
              <a:gd name="connsiteY1" fmla="*/ 0 h 292100"/>
              <a:gd name="connsiteX2" fmla="*/ 8963372 w 8963372"/>
              <a:gd name="connsiteY2" fmla="*/ 292100 h 292100"/>
              <a:gd name="connsiteX3" fmla="*/ 0 w 8963372"/>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8963372" h="292100">
                <a:moveTo>
                  <a:pt x="0" y="0"/>
                </a:moveTo>
                <a:lnTo>
                  <a:pt x="8963372" y="0"/>
                </a:lnTo>
                <a:lnTo>
                  <a:pt x="896337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4" name="TextBox 13"/>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665656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vert="horz"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9"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4" name="Freeform 13">
            <a:extLst>
              <a:ext uri="{FF2B5EF4-FFF2-40B4-BE49-F238E27FC236}">
                <a16:creationId xmlns:a16="http://schemas.microsoft.com/office/drawing/2014/main" id="{D6F1E491-2552-48AF-8871-FAF6B673CB54}"/>
              </a:ext>
            </a:extLst>
          </p:cNvPr>
          <p:cNvSpPr/>
          <p:nvPr userDrawn="1"/>
        </p:nvSpPr>
        <p:spPr>
          <a:xfrm>
            <a:off x="4151664" y="6326127"/>
            <a:ext cx="8037289" cy="531873"/>
          </a:xfrm>
          <a:custGeom>
            <a:avLst/>
            <a:gdLst>
              <a:gd name="connsiteX0" fmla="*/ 4248622 w 8037289"/>
              <a:gd name="connsiteY0" fmla="*/ 0 h 531873"/>
              <a:gd name="connsiteX1" fmla="*/ 8037287 w 8037289"/>
              <a:gd name="connsiteY1" fmla="*/ 0 h 531873"/>
              <a:gd name="connsiteX2" fmla="*/ 8037287 w 8037289"/>
              <a:gd name="connsiteY2" fmla="*/ 239773 h 531873"/>
              <a:gd name="connsiteX3" fmla="*/ 8037289 w 8037289"/>
              <a:gd name="connsiteY3" fmla="*/ 239773 h 531873"/>
              <a:gd name="connsiteX4" fmla="*/ 8037289 w 8037289"/>
              <a:gd name="connsiteY4" fmla="*/ 531873 h 531873"/>
              <a:gd name="connsiteX5" fmla="*/ 0 w 8037289"/>
              <a:gd name="connsiteY5" fmla="*/ 531873 h 531873"/>
              <a:gd name="connsiteX6" fmla="*/ 0 w 8037289"/>
              <a:gd name="connsiteY6" fmla="*/ 239773 h 531873"/>
              <a:gd name="connsiteX7" fmla="*/ 4068966 w 8037289"/>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37289" h="531873">
                <a:moveTo>
                  <a:pt x="4248622" y="0"/>
                </a:moveTo>
                <a:lnTo>
                  <a:pt x="8037287" y="0"/>
                </a:lnTo>
                <a:lnTo>
                  <a:pt x="8037287" y="239773"/>
                </a:lnTo>
                <a:lnTo>
                  <a:pt x="8037289" y="239773"/>
                </a:lnTo>
                <a:lnTo>
                  <a:pt x="8037289" y="531873"/>
                </a:lnTo>
                <a:lnTo>
                  <a:pt x="0" y="531873"/>
                </a:lnTo>
                <a:lnTo>
                  <a:pt x="0" y="239773"/>
                </a:lnTo>
                <a:lnTo>
                  <a:pt x="4068966"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3"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0" name="Picture 9"/>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058021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2025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vert="horz"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2" name="Freeform 21">
            <a:extLst>
              <a:ext uri="{FF2B5EF4-FFF2-40B4-BE49-F238E27FC236}">
                <a16:creationId xmlns:a16="http://schemas.microsoft.com/office/drawing/2014/main" id="{D6F1E491-2552-48AF-8871-FAF6B673CB54}"/>
              </a:ext>
            </a:extLst>
          </p:cNvPr>
          <p:cNvSpPr/>
          <p:nvPr userDrawn="1"/>
        </p:nvSpPr>
        <p:spPr>
          <a:xfrm>
            <a:off x="6162922" y="6326127"/>
            <a:ext cx="6026031" cy="531873"/>
          </a:xfrm>
          <a:custGeom>
            <a:avLst/>
            <a:gdLst>
              <a:gd name="connsiteX0" fmla="*/ 2237364 w 6026031"/>
              <a:gd name="connsiteY0" fmla="*/ 0 h 531873"/>
              <a:gd name="connsiteX1" fmla="*/ 6026029 w 6026031"/>
              <a:gd name="connsiteY1" fmla="*/ 0 h 531873"/>
              <a:gd name="connsiteX2" fmla="*/ 6026029 w 6026031"/>
              <a:gd name="connsiteY2" fmla="*/ 239773 h 531873"/>
              <a:gd name="connsiteX3" fmla="*/ 6026031 w 6026031"/>
              <a:gd name="connsiteY3" fmla="*/ 239773 h 531873"/>
              <a:gd name="connsiteX4" fmla="*/ 6026031 w 6026031"/>
              <a:gd name="connsiteY4" fmla="*/ 531873 h 531873"/>
              <a:gd name="connsiteX5" fmla="*/ 0 w 6026031"/>
              <a:gd name="connsiteY5" fmla="*/ 531873 h 531873"/>
              <a:gd name="connsiteX6" fmla="*/ 0 w 6026031"/>
              <a:gd name="connsiteY6" fmla="*/ 239773 h 531873"/>
              <a:gd name="connsiteX7" fmla="*/ 2057708 w 602603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26031" h="531873">
                <a:moveTo>
                  <a:pt x="2237364" y="0"/>
                </a:moveTo>
                <a:lnTo>
                  <a:pt x="6026029" y="0"/>
                </a:lnTo>
                <a:lnTo>
                  <a:pt x="6026029" y="239773"/>
                </a:lnTo>
                <a:lnTo>
                  <a:pt x="6026031" y="239773"/>
                </a:lnTo>
                <a:lnTo>
                  <a:pt x="6026031" y="531873"/>
                </a:lnTo>
                <a:lnTo>
                  <a:pt x="0" y="531873"/>
                </a:lnTo>
                <a:lnTo>
                  <a:pt x="0" y="239773"/>
                </a:lnTo>
                <a:lnTo>
                  <a:pt x="205770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20" name="TextBox 19"/>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4" name="Picture 13"/>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4212711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39000">
              <a:srgbClr val="D81F30"/>
            </a:gs>
            <a:gs pos="100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5" name="Title 1"/>
          <p:cNvSpPr>
            <a:spLocks noGrp="1"/>
          </p:cNvSpPr>
          <p:nvPr>
            <p:ph type="title" hasCustomPrompt="1"/>
          </p:nvPr>
        </p:nvSpPr>
        <p:spPr bwMode="black">
          <a:xfrm>
            <a:off x="630936" y="1785600"/>
            <a:ext cx="6247552" cy="3286800"/>
          </a:xfrm>
          <a:prstGeom prst="rect">
            <a:avLst/>
          </a:prstGeom>
        </p:spPr>
        <p:txBody>
          <a:bodyPr vert="horz"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7"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21" name="Freeform 20">
            <a:extLst>
              <a:ext uri="{FF2B5EF4-FFF2-40B4-BE49-F238E27FC236}">
                <a16:creationId xmlns:a16="http://schemas.microsoft.com/office/drawing/2014/main" id="{D6F1E491-2552-48AF-8871-FAF6B673CB54}"/>
              </a:ext>
            </a:extLst>
          </p:cNvPr>
          <p:cNvSpPr/>
          <p:nvPr userDrawn="1"/>
        </p:nvSpPr>
        <p:spPr>
          <a:xfrm>
            <a:off x="7890926" y="6326127"/>
            <a:ext cx="4298027" cy="531873"/>
          </a:xfrm>
          <a:custGeom>
            <a:avLst/>
            <a:gdLst>
              <a:gd name="connsiteX0" fmla="*/ 509360 w 4298027"/>
              <a:gd name="connsiteY0" fmla="*/ 0 h 531873"/>
              <a:gd name="connsiteX1" fmla="*/ 4298025 w 4298027"/>
              <a:gd name="connsiteY1" fmla="*/ 0 h 531873"/>
              <a:gd name="connsiteX2" fmla="*/ 4298025 w 4298027"/>
              <a:gd name="connsiteY2" fmla="*/ 239773 h 531873"/>
              <a:gd name="connsiteX3" fmla="*/ 4298027 w 4298027"/>
              <a:gd name="connsiteY3" fmla="*/ 239773 h 531873"/>
              <a:gd name="connsiteX4" fmla="*/ 4298027 w 4298027"/>
              <a:gd name="connsiteY4" fmla="*/ 531873 h 531873"/>
              <a:gd name="connsiteX5" fmla="*/ 0 w 4298027"/>
              <a:gd name="connsiteY5" fmla="*/ 531873 h 531873"/>
              <a:gd name="connsiteX6" fmla="*/ 0 w 4298027"/>
              <a:gd name="connsiteY6" fmla="*/ 239773 h 531873"/>
              <a:gd name="connsiteX7" fmla="*/ 329704 w 4298027"/>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8027" h="531873">
                <a:moveTo>
                  <a:pt x="509360" y="0"/>
                </a:moveTo>
                <a:lnTo>
                  <a:pt x="4298025" y="0"/>
                </a:lnTo>
                <a:lnTo>
                  <a:pt x="4298025" y="239773"/>
                </a:lnTo>
                <a:lnTo>
                  <a:pt x="4298027" y="239773"/>
                </a:lnTo>
                <a:lnTo>
                  <a:pt x="4298027" y="531873"/>
                </a:lnTo>
                <a:lnTo>
                  <a:pt x="0" y="531873"/>
                </a:lnTo>
                <a:lnTo>
                  <a:pt x="0" y="239773"/>
                </a:lnTo>
                <a:lnTo>
                  <a:pt x="329704"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0"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470020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3" name="Objec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pic>
        <p:nvPicPr>
          <p:cNvPr id="12" name="Picture 11"/>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
        <p:nvSpPr>
          <p:cNvPr id="1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0000"/>
                </a:solidFill>
                <a:latin typeface="+mj-lt"/>
              </a:defRPr>
            </a:lvl1pPr>
          </a:lstStyle>
          <a:p>
            <a:r>
              <a:rPr lang="en-US"/>
              <a:t>Click to add title</a:t>
            </a:r>
          </a:p>
        </p:txBody>
      </p:sp>
      <p:sp>
        <p:nvSpPr>
          <p:cNvPr id="16"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9" name="TextBox 18"/>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2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22" name="Freeform 21">
            <a:extLst>
              <a:ext uri="{FF2B5EF4-FFF2-40B4-BE49-F238E27FC236}">
                <a16:creationId xmlns:a16="http://schemas.microsoft.com/office/drawing/2014/main" id="{D6F1E491-2552-48AF-8871-FAF6B673CB54}"/>
              </a:ext>
            </a:extLst>
          </p:cNvPr>
          <p:cNvSpPr/>
          <p:nvPr userDrawn="1"/>
        </p:nvSpPr>
        <p:spPr>
          <a:xfrm>
            <a:off x="1" y="6565900"/>
            <a:ext cx="3266011" cy="292100"/>
          </a:xfrm>
          <a:custGeom>
            <a:avLst/>
            <a:gdLst>
              <a:gd name="connsiteX0" fmla="*/ 0 w 3266011"/>
              <a:gd name="connsiteY0" fmla="*/ 0 h 292100"/>
              <a:gd name="connsiteX1" fmla="*/ 3266011 w 3266011"/>
              <a:gd name="connsiteY1" fmla="*/ 0 h 292100"/>
              <a:gd name="connsiteX2" fmla="*/ 3195872 w 3266011"/>
              <a:gd name="connsiteY2" fmla="*/ 292100 h 292100"/>
              <a:gd name="connsiteX3" fmla="*/ 0 w 3266011"/>
              <a:gd name="connsiteY3" fmla="*/ 292100 h 292100"/>
              <a:gd name="connsiteX4" fmla="*/ 0 w 3266011"/>
              <a:gd name="connsiteY4" fmla="*/ 0 h 292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66011" h="292100">
                <a:moveTo>
                  <a:pt x="0" y="0"/>
                </a:moveTo>
                <a:lnTo>
                  <a:pt x="3266011" y="0"/>
                </a:lnTo>
                <a:lnTo>
                  <a:pt x="3195872" y="292100"/>
                </a:lnTo>
                <a:lnTo>
                  <a:pt x="0" y="292100"/>
                </a:lnTo>
                <a:lnTo>
                  <a:pt x="0"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1" name="Picture 10"/>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888212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vert="horz" anchor="ctr" anchorCtr="0">
            <a:noAutofit/>
          </a:bodyPr>
          <a:lstStyle>
            <a:lvl1pPr>
              <a:defRPr>
                <a:solidFill>
                  <a:srgbClr val="FFFFFF"/>
                </a:solidFill>
                <a:latin typeface="+mj-lt"/>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3335834" y="6326127"/>
            <a:ext cx="8853119" cy="531873"/>
          </a:xfrm>
          <a:custGeom>
            <a:avLst/>
            <a:gdLst>
              <a:gd name="connsiteX0" fmla="*/ 5064452 w 8853119"/>
              <a:gd name="connsiteY0" fmla="*/ 0 h 531873"/>
              <a:gd name="connsiteX1" fmla="*/ 8853117 w 8853119"/>
              <a:gd name="connsiteY1" fmla="*/ 0 h 531873"/>
              <a:gd name="connsiteX2" fmla="*/ 8853117 w 8853119"/>
              <a:gd name="connsiteY2" fmla="*/ 239773 h 531873"/>
              <a:gd name="connsiteX3" fmla="*/ 8853119 w 8853119"/>
              <a:gd name="connsiteY3" fmla="*/ 239773 h 531873"/>
              <a:gd name="connsiteX4" fmla="*/ 8853119 w 8853119"/>
              <a:gd name="connsiteY4" fmla="*/ 531873 h 531873"/>
              <a:gd name="connsiteX5" fmla="*/ 0 w 8853119"/>
              <a:gd name="connsiteY5" fmla="*/ 531873 h 531873"/>
              <a:gd name="connsiteX6" fmla="*/ 70140 w 8853119"/>
              <a:gd name="connsiteY6" fmla="*/ 239773 h 531873"/>
              <a:gd name="connsiteX7" fmla="*/ 4884796 w 8853119"/>
              <a:gd name="connsiteY7" fmla="*/ 239773 h 531873"/>
              <a:gd name="connsiteX8" fmla="*/ 5064452 w 8853119"/>
              <a:gd name="connsiteY8" fmla="*/ 0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53119" h="531873">
                <a:moveTo>
                  <a:pt x="5064452" y="0"/>
                </a:moveTo>
                <a:lnTo>
                  <a:pt x="8853117" y="0"/>
                </a:lnTo>
                <a:lnTo>
                  <a:pt x="8853117" y="239773"/>
                </a:lnTo>
                <a:lnTo>
                  <a:pt x="8853119" y="239773"/>
                </a:lnTo>
                <a:lnTo>
                  <a:pt x="8853119" y="531873"/>
                </a:lnTo>
                <a:lnTo>
                  <a:pt x="0" y="531873"/>
                </a:lnTo>
                <a:lnTo>
                  <a:pt x="70140" y="239773"/>
                </a:lnTo>
                <a:lnTo>
                  <a:pt x="4884796" y="239773"/>
                </a:lnTo>
                <a:lnTo>
                  <a:pt x="5064452" y="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2" name="Picture 11"/>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53132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0000"/>
                </a:solidFill>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
        <p:nvSpPr>
          <p:cNvPr id="13"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6"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18" name="Freeform 17">
            <a:extLst>
              <a:ext uri="{FF2B5EF4-FFF2-40B4-BE49-F238E27FC236}">
                <a16:creationId xmlns:a16="http://schemas.microsoft.com/office/drawing/2014/main" id="{D6F1E491-2552-48AF-8871-FAF6B673CB54}"/>
              </a:ext>
            </a:extLst>
          </p:cNvPr>
          <p:cNvSpPr/>
          <p:nvPr userDrawn="1"/>
        </p:nvSpPr>
        <p:spPr>
          <a:xfrm>
            <a:off x="1"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0" name="Picture 9"/>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9498852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1_D. Green arrow one thir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3" name="Object 2"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9" name="Pentagon 3"/>
          <p:cNvSpPr/>
          <p:nvPr userDrawn="1"/>
        </p:nvSpPr>
        <p:spPr bwMode="white">
          <a:xfrm>
            <a:off x="1" y="0"/>
            <a:ext cx="5426920"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vert="horz"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8" name="Freeform 17">
            <a:extLst>
              <a:ext uri="{FF2B5EF4-FFF2-40B4-BE49-F238E27FC236}">
                <a16:creationId xmlns:a16="http://schemas.microsoft.com/office/drawing/2014/main" id="{D6F1E491-2552-48AF-8871-FAF6B673CB54}"/>
              </a:ext>
            </a:extLst>
          </p:cNvPr>
          <p:cNvSpPr/>
          <p:nvPr userDrawn="1"/>
        </p:nvSpPr>
        <p:spPr>
          <a:xfrm>
            <a:off x="4804776" y="6326127"/>
            <a:ext cx="7393321" cy="531873"/>
          </a:xfrm>
          <a:custGeom>
            <a:avLst/>
            <a:gdLst>
              <a:gd name="connsiteX0" fmla="*/ 3604654 w 7393321"/>
              <a:gd name="connsiteY0" fmla="*/ 0 h 531873"/>
              <a:gd name="connsiteX1" fmla="*/ 7393319 w 7393321"/>
              <a:gd name="connsiteY1" fmla="*/ 0 h 531873"/>
              <a:gd name="connsiteX2" fmla="*/ 7393319 w 7393321"/>
              <a:gd name="connsiteY2" fmla="*/ 239773 h 531873"/>
              <a:gd name="connsiteX3" fmla="*/ 7393321 w 7393321"/>
              <a:gd name="connsiteY3" fmla="*/ 239773 h 531873"/>
              <a:gd name="connsiteX4" fmla="*/ 7393321 w 7393321"/>
              <a:gd name="connsiteY4" fmla="*/ 531873 h 531873"/>
              <a:gd name="connsiteX5" fmla="*/ 0 w 7393321"/>
              <a:gd name="connsiteY5" fmla="*/ 531873 h 531873"/>
              <a:gd name="connsiteX6" fmla="*/ 59817 w 7393321"/>
              <a:gd name="connsiteY6" fmla="*/ 239773 h 531873"/>
              <a:gd name="connsiteX7" fmla="*/ 3424998 w 7393321"/>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93321" h="531873">
                <a:moveTo>
                  <a:pt x="3604654" y="0"/>
                </a:moveTo>
                <a:lnTo>
                  <a:pt x="7393319" y="0"/>
                </a:lnTo>
                <a:lnTo>
                  <a:pt x="7393319" y="239773"/>
                </a:lnTo>
                <a:lnTo>
                  <a:pt x="7393321" y="239773"/>
                </a:lnTo>
                <a:lnTo>
                  <a:pt x="7393321" y="531873"/>
                </a:lnTo>
                <a:lnTo>
                  <a:pt x="0" y="531873"/>
                </a:lnTo>
                <a:lnTo>
                  <a:pt x="59817" y="239773"/>
                </a:lnTo>
                <a:lnTo>
                  <a:pt x="3424998"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2" name="TextBox 11"/>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1886131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1_D. Arrow half">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412748333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0" name="Picture 9"/>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
        <p:nvSpPr>
          <p:cNvPr id="11"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5" name="TextBox 14"/>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7"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grpSp>
        <p:nvGrpSpPr>
          <p:cNvPr id="12" name="Group 11"/>
          <p:cNvGrpSpPr/>
          <p:nvPr userDrawn="1"/>
        </p:nvGrpSpPr>
        <p:grpSpPr>
          <a:xfrm>
            <a:off x="0" y="6565900"/>
            <a:ext cx="5538597" cy="292100"/>
            <a:chOff x="0" y="6565900"/>
            <a:chExt cx="5538597" cy="292100"/>
          </a:xfrm>
        </p:grpSpPr>
        <p:sp>
          <p:nvSpPr>
            <p:cNvPr id="13" name="Freeform 12">
              <a:extLst>
                <a:ext uri="{FF2B5EF4-FFF2-40B4-BE49-F238E27FC236}">
                  <a16:creationId xmlns:a16="http://schemas.microsoft.com/office/drawing/2014/main" id="{D6F1E491-2552-48AF-8871-FAF6B673CB54}"/>
                </a:ext>
              </a:extLst>
            </p:cNvPr>
            <p:cNvSpPr/>
            <p:nvPr userDrawn="1"/>
          </p:nvSpPr>
          <p:spPr>
            <a:xfrm>
              <a:off x="824948" y="6565900"/>
              <a:ext cx="4713649" cy="292100"/>
            </a:xfrm>
            <a:custGeom>
              <a:avLst/>
              <a:gdLst>
                <a:gd name="connsiteX0" fmla="*/ 0 w 4713649"/>
                <a:gd name="connsiteY0" fmla="*/ 0 h 292100"/>
                <a:gd name="connsiteX1" fmla="*/ 4713649 w 4713649"/>
                <a:gd name="connsiteY1" fmla="*/ 0 h 292100"/>
                <a:gd name="connsiteX2" fmla="*/ 4653832 w 4713649"/>
                <a:gd name="connsiteY2" fmla="*/ 292100 h 292100"/>
                <a:gd name="connsiteX3" fmla="*/ 0 w 4713649"/>
                <a:gd name="connsiteY3" fmla="*/ 292100 h 292100"/>
              </a:gdLst>
              <a:ahLst/>
              <a:cxnLst>
                <a:cxn ang="0">
                  <a:pos x="connsiteX0" y="connsiteY0"/>
                </a:cxn>
                <a:cxn ang="0">
                  <a:pos x="connsiteX1" y="connsiteY1"/>
                </a:cxn>
                <a:cxn ang="0">
                  <a:pos x="connsiteX2" y="connsiteY2"/>
                </a:cxn>
                <a:cxn ang="0">
                  <a:pos x="connsiteX3" y="connsiteY3"/>
                </a:cxn>
              </a:cxnLst>
              <a:rect l="l" t="t" r="r" b="b"/>
              <a:pathLst>
                <a:path w="4713649" h="292100">
                  <a:moveTo>
                    <a:pt x="0" y="0"/>
                  </a:moveTo>
                  <a:lnTo>
                    <a:pt x="4713649" y="0"/>
                  </a:lnTo>
                  <a:lnTo>
                    <a:pt x="4653832"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Rectangle 15"/>
            <p:cNvSpPr/>
            <p:nvPr userDrawn="1"/>
          </p:nvSpPr>
          <p:spPr>
            <a:xfrm>
              <a:off x="0" y="6565900"/>
              <a:ext cx="1427967" cy="292100"/>
            </a:xfrm>
            <a:prstGeom prst="rect">
              <a:avLst/>
            </a:pr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grpSp>
      <p:pic>
        <p:nvPicPr>
          <p:cNvPr id="14" name="Picture 13"/>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2222600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1_D. Green arrow half">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140116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Pentagon 8"/>
          <p:cNvSpPr/>
          <p:nvPr/>
        </p:nvSpPr>
        <p:spPr bwMode="white">
          <a:xfrm>
            <a:off x="0" y="0"/>
            <a:ext cx="6363546" cy="6858000"/>
          </a:xfrm>
          <a:prstGeom prst="homePlate">
            <a:avLst>
              <a:gd name="adj" fmla="val 12939"/>
            </a:avLst>
          </a:pr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3" name="Title 2"/>
          <p:cNvSpPr>
            <a:spLocks noGrp="1"/>
          </p:cNvSpPr>
          <p:nvPr>
            <p:ph type="title" hasCustomPrompt="1"/>
          </p:nvPr>
        </p:nvSpPr>
        <p:spPr>
          <a:xfrm>
            <a:off x="2000250" y="622800"/>
            <a:ext cx="3377572"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10" name="Picture 9"/>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
        <p:nvSpPr>
          <p:cNvPr id="12"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1" name="Freeform 10">
            <a:extLst>
              <a:ext uri="{FF2B5EF4-FFF2-40B4-BE49-F238E27FC236}">
                <a16:creationId xmlns:a16="http://schemas.microsoft.com/office/drawing/2014/main" id="{D6F1E491-2552-48AF-8871-FAF6B673CB54}"/>
              </a:ext>
            </a:extLst>
          </p:cNvPr>
          <p:cNvSpPr/>
          <p:nvPr userDrawn="1"/>
        </p:nvSpPr>
        <p:spPr>
          <a:xfrm>
            <a:off x="914400" y="6326127"/>
            <a:ext cx="11274552" cy="531873"/>
          </a:xfrm>
          <a:custGeom>
            <a:avLst/>
            <a:gdLst>
              <a:gd name="connsiteX0" fmla="*/ 7485885 w 11274552"/>
              <a:gd name="connsiteY0" fmla="*/ 0 h 531873"/>
              <a:gd name="connsiteX1" fmla="*/ 11274550 w 11274552"/>
              <a:gd name="connsiteY1" fmla="*/ 0 h 531873"/>
              <a:gd name="connsiteX2" fmla="*/ 11274550 w 11274552"/>
              <a:gd name="connsiteY2" fmla="*/ 239773 h 531873"/>
              <a:gd name="connsiteX3" fmla="*/ 11274552 w 11274552"/>
              <a:gd name="connsiteY3" fmla="*/ 239773 h 531873"/>
              <a:gd name="connsiteX4" fmla="*/ 11274552 w 11274552"/>
              <a:gd name="connsiteY4" fmla="*/ 531873 h 531873"/>
              <a:gd name="connsiteX5" fmla="*/ 0 w 11274552"/>
              <a:gd name="connsiteY5" fmla="*/ 531873 h 531873"/>
              <a:gd name="connsiteX6" fmla="*/ 0 w 11274552"/>
              <a:gd name="connsiteY6" fmla="*/ 531872 h 531873"/>
              <a:gd name="connsiteX7" fmla="*/ 4696667 w 11274552"/>
              <a:gd name="connsiteY7" fmla="*/ 531872 h 531873"/>
              <a:gd name="connsiteX8" fmla="*/ 4766807 w 11274552"/>
              <a:gd name="connsiteY8" fmla="*/ 239773 h 531873"/>
              <a:gd name="connsiteX9" fmla="*/ 7306229 w 112745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74552" h="531873">
                <a:moveTo>
                  <a:pt x="7485885" y="0"/>
                </a:moveTo>
                <a:lnTo>
                  <a:pt x="11274550" y="0"/>
                </a:lnTo>
                <a:lnTo>
                  <a:pt x="11274550" y="239773"/>
                </a:lnTo>
                <a:lnTo>
                  <a:pt x="11274552" y="239773"/>
                </a:lnTo>
                <a:lnTo>
                  <a:pt x="11274552" y="531873"/>
                </a:lnTo>
                <a:lnTo>
                  <a:pt x="0" y="531873"/>
                </a:lnTo>
                <a:lnTo>
                  <a:pt x="0" y="531872"/>
                </a:lnTo>
                <a:lnTo>
                  <a:pt x="4696667" y="531872"/>
                </a:lnTo>
                <a:lnTo>
                  <a:pt x="4766807" y="239773"/>
                </a:lnTo>
                <a:lnTo>
                  <a:pt x="73062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6" name="TextBox 15"/>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3" name="Picture 12"/>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18550611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1_D. Arrow two third">
    <p:bg>
      <p:bgPr>
        <a:gradFill>
          <a:gsLst>
            <a:gs pos="0">
              <a:srgbClr val="ED1B24"/>
            </a:gs>
            <a:gs pos="81000">
              <a:srgbClr val="403F85"/>
            </a:gs>
          </a:gsLst>
          <a:lin ang="8100000" scaled="1"/>
        </a:gra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2313017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latin typeface="+mj-lt"/>
                <a:sym typeface="Trebuchet MS" panose="020B0603020202020204" pitchFamily="34" charset="0"/>
              </a:defRPr>
            </a:lvl1pPr>
          </a:lstStyle>
          <a:p>
            <a:r>
              <a:rPr lang="en-US"/>
              <a:t>Click to add title</a:t>
            </a:r>
          </a:p>
        </p:txBody>
      </p:sp>
      <p:pic>
        <p:nvPicPr>
          <p:cNvPr id="11" name="Picture 10"/>
          <p:cNvPicPr>
            <a:picLocks noChangeAspect="1" noChangeArrowheads="1"/>
          </p:cNvPicPr>
          <p:nvPr userDrawn="1"/>
        </p:nvPicPr>
        <p:blipFill>
          <a:blip r:embed="rId5">
            <a:extLst>
              <a:ext uri="{28A0092B-C50C-407E-A947-70E740481C1C}">
                <a14:useLocalDpi xmlns:a14="http://schemas.microsoft.com/office/drawing/2010/main"/>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rgbClr val="FFFFFF"/>
                </a:solidFill>
                <a:latin typeface="+mn-lt"/>
                <a:sym typeface="Trebuchet MS" panose="020B0603020202020204" pitchFamily="34" charset="0"/>
              </a:rPr>
              <a:t>Copyright © 2023 by Boston Consulting Group. All rights reserved.</a:t>
            </a:r>
          </a:p>
        </p:txBody>
      </p:sp>
      <p:sp>
        <p:nvSpPr>
          <p:cNvPr id="17" name="TextBox 16"/>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8"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sp>
        <p:nvSpPr>
          <p:cNvPr id="9" name="Freeform 8">
            <a:extLst>
              <a:ext uri="{FF2B5EF4-FFF2-40B4-BE49-F238E27FC236}">
                <a16:creationId xmlns:a16="http://schemas.microsoft.com/office/drawing/2014/main" id="{D6F1E491-2552-48AF-8871-FAF6B673CB54}"/>
              </a:ext>
            </a:extLst>
          </p:cNvPr>
          <p:cNvSpPr/>
          <p:nvPr userDrawn="1"/>
        </p:nvSpPr>
        <p:spPr>
          <a:xfrm>
            <a:off x="-1" y="6565900"/>
            <a:ext cx="7638826" cy="292100"/>
          </a:xfrm>
          <a:custGeom>
            <a:avLst/>
            <a:gdLst>
              <a:gd name="connsiteX0" fmla="*/ 0 w 7638826"/>
              <a:gd name="connsiteY0" fmla="*/ 0 h 292100"/>
              <a:gd name="connsiteX1" fmla="*/ 2925177 w 7638826"/>
              <a:gd name="connsiteY1" fmla="*/ 0 h 292100"/>
              <a:gd name="connsiteX2" fmla="*/ 6027750 w 7638826"/>
              <a:gd name="connsiteY2" fmla="*/ 0 h 292100"/>
              <a:gd name="connsiteX3" fmla="*/ 7638826 w 7638826"/>
              <a:gd name="connsiteY3" fmla="*/ 0 h 292100"/>
              <a:gd name="connsiteX4" fmla="*/ 7579009 w 7638826"/>
              <a:gd name="connsiteY4" fmla="*/ 292100 h 292100"/>
              <a:gd name="connsiteX5" fmla="*/ 5951257 w 7638826"/>
              <a:gd name="connsiteY5" fmla="*/ 292100 h 292100"/>
              <a:gd name="connsiteX6" fmla="*/ 2925177 w 7638826"/>
              <a:gd name="connsiteY6" fmla="*/ 292100 h 292100"/>
              <a:gd name="connsiteX7" fmla="*/ 0 w 7638826"/>
              <a:gd name="connsiteY7" fmla="*/ 29210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38826" h="292100">
                <a:moveTo>
                  <a:pt x="0" y="0"/>
                </a:moveTo>
                <a:lnTo>
                  <a:pt x="2925177" y="0"/>
                </a:lnTo>
                <a:lnTo>
                  <a:pt x="6027750" y="0"/>
                </a:lnTo>
                <a:lnTo>
                  <a:pt x="7638826" y="0"/>
                </a:lnTo>
                <a:lnTo>
                  <a:pt x="7579009" y="292100"/>
                </a:lnTo>
                <a:lnTo>
                  <a:pt x="5951257" y="292100"/>
                </a:lnTo>
                <a:lnTo>
                  <a:pt x="2925177" y="292100"/>
                </a:lnTo>
                <a:lnTo>
                  <a:pt x="0" y="292100"/>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pic>
        <p:nvPicPr>
          <p:cNvPr id="13" name="Picture 12"/>
          <p:cNvPicPr>
            <a:picLocks noChangeAspect="1"/>
          </p:cNvPicPr>
          <p:nvPr userDrawn="1"/>
        </p:nvPicPr>
        <p:blipFill>
          <a:blip r:embed="rId6"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172299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2_D. Green arrow two third">
    <p:bg>
      <p:bgPr>
        <a:solidFill>
          <a:schemeClr val="bg1"/>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extLst>
              <p:ext uri="{D42A27DB-BD31-4B8C-83A1-F6EECF244321}">
                <p14:modId xmlns:p14="http://schemas.microsoft.com/office/powerpoint/2010/main" val="106329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286" imgH="286" progId="TCLayout.ActiveDocument.1">
                  <p:embed/>
                </p:oleObj>
              </mc:Choice>
              <mc:Fallback>
                <p:oleObj name="think-cell Slide" r:id="rId3" imgW="286" imgH="286" progId="TCLayout.ActiveDocument.1">
                  <p:embed/>
                  <p:pic>
                    <p:nvPicPr>
                      <p:cNvPr id="4" name="Object 3" hidden="1"/>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403F85"/>
              </a:gs>
              <a:gs pos="81000">
                <a:srgbClr val="ED1B24"/>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Trebuchet MS" panose="020B0603020202020204" pitchFamily="34" charset="0"/>
              <a:sym typeface="Trebuchet MS" panose="020B0603020202020204" pitchFamily="34" charset="0"/>
            </a:endParaRPr>
          </a:p>
        </p:txBody>
      </p:sp>
      <p:sp>
        <p:nvSpPr>
          <p:cNvPr id="2" name="Title 1"/>
          <p:cNvSpPr>
            <a:spLocks noGrp="1"/>
          </p:cNvSpPr>
          <p:nvPr>
            <p:ph type="title" hasCustomPrompt="1"/>
          </p:nvPr>
        </p:nvSpPr>
        <p:spPr>
          <a:xfrm>
            <a:off x="2000250" y="622800"/>
            <a:ext cx="4884246" cy="332399"/>
          </a:xfrm>
          <a:prstGeom prst="rect">
            <a:avLst/>
          </a:prstGeom>
        </p:spPr>
        <p:txBody>
          <a:bodyPr vert="horz"/>
          <a:lstStyle>
            <a:lvl1pPr>
              <a:defRPr>
                <a:solidFill>
                  <a:srgbClr val="FFFFFF"/>
                </a:solidFill>
                <a:latin typeface="+mj-lt"/>
                <a:sym typeface="Trebuchet MS" panose="020B0603020202020204" pitchFamily="34" charset="0"/>
              </a:defRPr>
            </a:lvl1pPr>
          </a:lstStyle>
          <a:p>
            <a:r>
              <a:rPr lang="en-US"/>
              <a:t>Click to add title</a:t>
            </a:r>
          </a:p>
        </p:txBody>
      </p:sp>
      <p:pic>
        <p:nvPicPr>
          <p:cNvPr id="9" name="Picture 8"/>
          <p:cNvPicPr>
            <a:picLocks noChangeAspect="1"/>
          </p:cNvPicPr>
          <p:nvPr userDrawn="1"/>
        </p:nvPicPr>
        <p:blipFill rotWithShape="1">
          <a:blip r:embed="rId5" cstate="hqprint">
            <a:extLst>
              <a:ext uri="{28A0092B-C50C-407E-A947-70E740481C1C}">
                <a14:useLocalDpi xmlns:a14="http://schemas.microsoft.com/office/drawing/2010/main"/>
              </a:ext>
            </a:extLst>
          </a:blip>
          <a:srcRect/>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
        <p:nvSpPr>
          <p:cNvPr id="10" name="Copyright" hidden="1"/>
          <p:cNvSpPr txBox="1"/>
          <p:nvPr userDrawn="1"/>
        </p:nvSpPr>
        <p:spPr>
          <a:xfrm rot="16200000">
            <a:off x="9486900" y="3520767"/>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2023 by Boston Consulting Group. All rights reserved.</a:t>
            </a:r>
          </a:p>
        </p:txBody>
      </p:sp>
      <p:sp>
        <p:nvSpPr>
          <p:cNvPr id="15" name="Freeform 14">
            <a:extLst>
              <a:ext uri="{FF2B5EF4-FFF2-40B4-BE49-F238E27FC236}">
                <a16:creationId xmlns:a16="http://schemas.microsoft.com/office/drawing/2014/main" id="{D6F1E491-2552-48AF-8871-FAF6B673CB54}"/>
              </a:ext>
            </a:extLst>
          </p:cNvPr>
          <p:cNvSpPr/>
          <p:nvPr userDrawn="1"/>
        </p:nvSpPr>
        <p:spPr>
          <a:xfrm>
            <a:off x="70900" y="6326127"/>
            <a:ext cx="12118052" cy="531873"/>
          </a:xfrm>
          <a:custGeom>
            <a:avLst/>
            <a:gdLst>
              <a:gd name="connsiteX0" fmla="*/ 8329385 w 12118052"/>
              <a:gd name="connsiteY0" fmla="*/ 0 h 531873"/>
              <a:gd name="connsiteX1" fmla="*/ 12118050 w 12118052"/>
              <a:gd name="connsiteY1" fmla="*/ 0 h 531873"/>
              <a:gd name="connsiteX2" fmla="*/ 12118050 w 12118052"/>
              <a:gd name="connsiteY2" fmla="*/ 239773 h 531873"/>
              <a:gd name="connsiteX3" fmla="*/ 12118052 w 12118052"/>
              <a:gd name="connsiteY3" fmla="*/ 239773 h 531873"/>
              <a:gd name="connsiteX4" fmla="*/ 12118052 w 12118052"/>
              <a:gd name="connsiteY4" fmla="*/ 531873 h 531873"/>
              <a:gd name="connsiteX5" fmla="*/ 0 w 12118052"/>
              <a:gd name="connsiteY5" fmla="*/ 531873 h 531873"/>
              <a:gd name="connsiteX6" fmla="*/ 0 w 12118052"/>
              <a:gd name="connsiteY6" fmla="*/ 531872 h 531873"/>
              <a:gd name="connsiteX7" fmla="*/ 7645979 w 12118052"/>
              <a:gd name="connsiteY7" fmla="*/ 531872 h 531873"/>
              <a:gd name="connsiteX8" fmla="*/ 7714149 w 12118052"/>
              <a:gd name="connsiteY8" fmla="*/ 239773 h 531873"/>
              <a:gd name="connsiteX9" fmla="*/ 8149729 w 12118052"/>
              <a:gd name="connsiteY9"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8052" h="531873">
                <a:moveTo>
                  <a:pt x="8329385" y="0"/>
                </a:moveTo>
                <a:lnTo>
                  <a:pt x="12118050" y="0"/>
                </a:lnTo>
                <a:lnTo>
                  <a:pt x="12118050" y="239773"/>
                </a:lnTo>
                <a:lnTo>
                  <a:pt x="12118052" y="239773"/>
                </a:lnTo>
                <a:lnTo>
                  <a:pt x="12118052" y="531873"/>
                </a:lnTo>
                <a:lnTo>
                  <a:pt x="0" y="531873"/>
                </a:lnTo>
                <a:lnTo>
                  <a:pt x="0" y="531872"/>
                </a:lnTo>
                <a:lnTo>
                  <a:pt x="7645979" y="531872"/>
                </a:lnTo>
                <a:lnTo>
                  <a:pt x="7714149" y="239773"/>
                </a:lnTo>
                <a:lnTo>
                  <a:pt x="81497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4"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1" name="Picture 10"/>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280898" y="572658"/>
            <a:ext cx="1550282" cy="403326"/>
          </a:xfrm>
          <a:prstGeom prst="rect">
            <a:avLst/>
          </a:prstGeom>
        </p:spPr>
      </p:pic>
    </p:spTree>
    <p:extLst>
      <p:ext uri="{BB962C8B-B14F-4D97-AF65-F5344CB8AC3E}">
        <p14:creationId xmlns:p14="http://schemas.microsoft.com/office/powerpoint/2010/main" val="3969093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84.xml"/><Relationship Id="rId21" Type="http://schemas.openxmlformats.org/officeDocument/2006/relationships/slideLayout" Target="../slideLayouts/slideLayout88.xml"/><Relationship Id="rId42" Type="http://schemas.openxmlformats.org/officeDocument/2006/relationships/slideLayout" Target="../slideLayouts/slideLayout109.xml"/><Relationship Id="rId63" Type="http://schemas.openxmlformats.org/officeDocument/2006/relationships/slideLayout" Target="../slideLayouts/slideLayout130.xml"/><Relationship Id="rId84" Type="http://schemas.openxmlformats.org/officeDocument/2006/relationships/slideLayout" Target="../slideLayouts/slideLayout151.xml"/><Relationship Id="rId138" Type="http://schemas.openxmlformats.org/officeDocument/2006/relationships/slideLayout" Target="../slideLayouts/slideLayout205.xml"/><Relationship Id="rId159" Type="http://schemas.openxmlformats.org/officeDocument/2006/relationships/slideLayout" Target="../slideLayouts/slideLayout226.xml"/><Relationship Id="rId170" Type="http://schemas.openxmlformats.org/officeDocument/2006/relationships/slideLayout" Target="../slideLayouts/slideLayout237.xml"/><Relationship Id="rId191" Type="http://schemas.openxmlformats.org/officeDocument/2006/relationships/slideLayout" Target="../slideLayouts/slideLayout258.xml"/><Relationship Id="rId107" Type="http://schemas.openxmlformats.org/officeDocument/2006/relationships/slideLayout" Target="../slideLayouts/slideLayout174.xml"/><Relationship Id="rId11" Type="http://schemas.openxmlformats.org/officeDocument/2006/relationships/slideLayout" Target="../slideLayouts/slideLayout78.xml"/><Relationship Id="rId32" Type="http://schemas.openxmlformats.org/officeDocument/2006/relationships/slideLayout" Target="../slideLayouts/slideLayout99.xml"/><Relationship Id="rId53" Type="http://schemas.openxmlformats.org/officeDocument/2006/relationships/slideLayout" Target="../slideLayouts/slideLayout120.xml"/><Relationship Id="rId74" Type="http://schemas.openxmlformats.org/officeDocument/2006/relationships/slideLayout" Target="../slideLayouts/slideLayout141.xml"/><Relationship Id="rId128" Type="http://schemas.openxmlformats.org/officeDocument/2006/relationships/slideLayout" Target="../slideLayouts/slideLayout195.xml"/><Relationship Id="rId149" Type="http://schemas.openxmlformats.org/officeDocument/2006/relationships/slideLayout" Target="../slideLayouts/slideLayout216.xml"/><Relationship Id="rId5" Type="http://schemas.openxmlformats.org/officeDocument/2006/relationships/slideLayout" Target="../slideLayouts/slideLayout72.xml"/><Relationship Id="rId95" Type="http://schemas.openxmlformats.org/officeDocument/2006/relationships/slideLayout" Target="../slideLayouts/slideLayout162.xml"/><Relationship Id="rId160" Type="http://schemas.openxmlformats.org/officeDocument/2006/relationships/slideLayout" Target="../slideLayouts/slideLayout227.xml"/><Relationship Id="rId181" Type="http://schemas.openxmlformats.org/officeDocument/2006/relationships/slideLayout" Target="../slideLayouts/slideLayout248.xml"/><Relationship Id="rId22" Type="http://schemas.openxmlformats.org/officeDocument/2006/relationships/slideLayout" Target="../slideLayouts/slideLayout89.xml"/><Relationship Id="rId43" Type="http://schemas.openxmlformats.org/officeDocument/2006/relationships/slideLayout" Target="../slideLayouts/slideLayout110.xml"/><Relationship Id="rId64" Type="http://schemas.openxmlformats.org/officeDocument/2006/relationships/slideLayout" Target="../slideLayouts/slideLayout131.xml"/><Relationship Id="rId118" Type="http://schemas.openxmlformats.org/officeDocument/2006/relationships/slideLayout" Target="../slideLayouts/slideLayout185.xml"/><Relationship Id="rId139" Type="http://schemas.openxmlformats.org/officeDocument/2006/relationships/slideLayout" Target="../slideLayouts/slideLayout206.xml"/><Relationship Id="rId85" Type="http://schemas.openxmlformats.org/officeDocument/2006/relationships/slideLayout" Target="../slideLayouts/slideLayout152.xml"/><Relationship Id="rId150" Type="http://schemas.openxmlformats.org/officeDocument/2006/relationships/slideLayout" Target="../slideLayouts/slideLayout217.xml"/><Relationship Id="rId171" Type="http://schemas.openxmlformats.org/officeDocument/2006/relationships/slideLayout" Target="../slideLayouts/slideLayout238.xml"/><Relationship Id="rId192" Type="http://schemas.openxmlformats.org/officeDocument/2006/relationships/slideLayout" Target="../slideLayouts/slideLayout259.xml"/><Relationship Id="rId12" Type="http://schemas.openxmlformats.org/officeDocument/2006/relationships/slideLayout" Target="../slideLayouts/slideLayout79.xml"/><Relationship Id="rId33" Type="http://schemas.openxmlformats.org/officeDocument/2006/relationships/slideLayout" Target="../slideLayouts/slideLayout100.xml"/><Relationship Id="rId108" Type="http://schemas.openxmlformats.org/officeDocument/2006/relationships/slideLayout" Target="../slideLayouts/slideLayout175.xml"/><Relationship Id="rId129" Type="http://schemas.openxmlformats.org/officeDocument/2006/relationships/slideLayout" Target="../slideLayouts/slideLayout196.xml"/><Relationship Id="rId54" Type="http://schemas.openxmlformats.org/officeDocument/2006/relationships/slideLayout" Target="../slideLayouts/slideLayout121.xml"/><Relationship Id="rId75" Type="http://schemas.openxmlformats.org/officeDocument/2006/relationships/slideLayout" Target="../slideLayouts/slideLayout142.xml"/><Relationship Id="rId96" Type="http://schemas.openxmlformats.org/officeDocument/2006/relationships/slideLayout" Target="../slideLayouts/slideLayout163.xml"/><Relationship Id="rId140" Type="http://schemas.openxmlformats.org/officeDocument/2006/relationships/slideLayout" Target="../slideLayouts/slideLayout207.xml"/><Relationship Id="rId161" Type="http://schemas.openxmlformats.org/officeDocument/2006/relationships/slideLayout" Target="../slideLayouts/slideLayout228.xml"/><Relationship Id="rId182" Type="http://schemas.openxmlformats.org/officeDocument/2006/relationships/slideLayout" Target="../slideLayouts/slideLayout249.xml"/><Relationship Id="rId6" Type="http://schemas.openxmlformats.org/officeDocument/2006/relationships/slideLayout" Target="../slideLayouts/slideLayout73.xml"/><Relationship Id="rId23" Type="http://schemas.openxmlformats.org/officeDocument/2006/relationships/slideLayout" Target="../slideLayouts/slideLayout90.xml"/><Relationship Id="rId119" Type="http://schemas.openxmlformats.org/officeDocument/2006/relationships/slideLayout" Target="../slideLayouts/slideLayout186.xml"/><Relationship Id="rId44" Type="http://schemas.openxmlformats.org/officeDocument/2006/relationships/slideLayout" Target="../slideLayouts/slideLayout111.xml"/><Relationship Id="rId65" Type="http://schemas.openxmlformats.org/officeDocument/2006/relationships/slideLayout" Target="../slideLayouts/slideLayout132.xml"/><Relationship Id="rId86" Type="http://schemas.openxmlformats.org/officeDocument/2006/relationships/slideLayout" Target="../slideLayouts/slideLayout153.xml"/><Relationship Id="rId130" Type="http://schemas.openxmlformats.org/officeDocument/2006/relationships/slideLayout" Target="../slideLayouts/slideLayout197.xml"/><Relationship Id="rId151" Type="http://schemas.openxmlformats.org/officeDocument/2006/relationships/slideLayout" Target="../slideLayouts/slideLayout218.xml"/><Relationship Id="rId172" Type="http://schemas.openxmlformats.org/officeDocument/2006/relationships/slideLayout" Target="../slideLayouts/slideLayout239.xml"/><Relationship Id="rId193" Type="http://schemas.openxmlformats.org/officeDocument/2006/relationships/slideLayout" Target="../slideLayouts/slideLayout260.xml"/><Relationship Id="rId13" Type="http://schemas.openxmlformats.org/officeDocument/2006/relationships/slideLayout" Target="../slideLayouts/slideLayout80.xml"/><Relationship Id="rId109" Type="http://schemas.openxmlformats.org/officeDocument/2006/relationships/slideLayout" Target="../slideLayouts/slideLayout176.xml"/><Relationship Id="rId34" Type="http://schemas.openxmlformats.org/officeDocument/2006/relationships/slideLayout" Target="../slideLayouts/slideLayout101.xml"/><Relationship Id="rId55" Type="http://schemas.openxmlformats.org/officeDocument/2006/relationships/slideLayout" Target="../slideLayouts/slideLayout122.xml"/><Relationship Id="rId76" Type="http://schemas.openxmlformats.org/officeDocument/2006/relationships/slideLayout" Target="../slideLayouts/slideLayout143.xml"/><Relationship Id="rId97" Type="http://schemas.openxmlformats.org/officeDocument/2006/relationships/slideLayout" Target="../slideLayouts/slideLayout164.xml"/><Relationship Id="rId120" Type="http://schemas.openxmlformats.org/officeDocument/2006/relationships/slideLayout" Target="../slideLayouts/slideLayout187.xml"/><Relationship Id="rId141" Type="http://schemas.openxmlformats.org/officeDocument/2006/relationships/slideLayout" Target="../slideLayouts/slideLayout208.xml"/><Relationship Id="rId7" Type="http://schemas.openxmlformats.org/officeDocument/2006/relationships/slideLayout" Target="../slideLayouts/slideLayout74.xml"/><Relationship Id="rId71" Type="http://schemas.openxmlformats.org/officeDocument/2006/relationships/slideLayout" Target="../slideLayouts/slideLayout138.xml"/><Relationship Id="rId92" Type="http://schemas.openxmlformats.org/officeDocument/2006/relationships/slideLayout" Target="../slideLayouts/slideLayout159.xml"/><Relationship Id="rId162" Type="http://schemas.openxmlformats.org/officeDocument/2006/relationships/slideLayout" Target="../slideLayouts/slideLayout229.xml"/><Relationship Id="rId183" Type="http://schemas.openxmlformats.org/officeDocument/2006/relationships/slideLayout" Target="../slideLayouts/slideLayout250.xml"/><Relationship Id="rId2" Type="http://schemas.openxmlformats.org/officeDocument/2006/relationships/slideLayout" Target="../slideLayouts/slideLayout69.xml"/><Relationship Id="rId29" Type="http://schemas.openxmlformats.org/officeDocument/2006/relationships/slideLayout" Target="../slideLayouts/slideLayout96.xml"/><Relationship Id="rId24" Type="http://schemas.openxmlformats.org/officeDocument/2006/relationships/slideLayout" Target="../slideLayouts/slideLayout91.xml"/><Relationship Id="rId40" Type="http://schemas.openxmlformats.org/officeDocument/2006/relationships/slideLayout" Target="../slideLayouts/slideLayout107.xml"/><Relationship Id="rId45" Type="http://schemas.openxmlformats.org/officeDocument/2006/relationships/slideLayout" Target="../slideLayouts/slideLayout112.xml"/><Relationship Id="rId66" Type="http://schemas.openxmlformats.org/officeDocument/2006/relationships/slideLayout" Target="../slideLayouts/slideLayout133.xml"/><Relationship Id="rId87" Type="http://schemas.openxmlformats.org/officeDocument/2006/relationships/slideLayout" Target="../slideLayouts/slideLayout154.xml"/><Relationship Id="rId110" Type="http://schemas.openxmlformats.org/officeDocument/2006/relationships/slideLayout" Target="../slideLayouts/slideLayout177.xml"/><Relationship Id="rId115" Type="http://schemas.openxmlformats.org/officeDocument/2006/relationships/slideLayout" Target="../slideLayouts/slideLayout182.xml"/><Relationship Id="rId131" Type="http://schemas.openxmlformats.org/officeDocument/2006/relationships/slideLayout" Target="../slideLayouts/slideLayout198.xml"/><Relationship Id="rId136" Type="http://schemas.openxmlformats.org/officeDocument/2006/relationships/slideLayout" Target="../slideLayouts/slideLayout203.xml"/><Relationship Id="rId157" Type="http://schemas.openxmlformats.org/officeDocument/2006/relationships/slideLayout" Target="../slideLayouts/slideLayout224.xml"/><Relationship Id="rId178" Type="http://schemas.openxmlformats.org/officeDocument/2006/relationships/slideLayout" Target="../slideLayouts/slideLayout245.xml"/><Relationship Id="rId61" Type="http://schemas.openxmlformats.org/officeDocument/2006/relationships/slideLayout" Target="../slideLayouts/slideLayout128.xml"/><Relationship Id="rId82" Type="http://schemas.openxmlformats.org/officeDocument/2006/relationships/slideLayout" Target="../slideLayouts/slideLayout149.xml"/><Relationship Id="rId152" Type="http://schemas.openxmlformats.org/officeDocument/2006/relationships/slideLayout" Target="../slideLayouts/slideLayout219.xml"/><Relationship Id="rId173" Type="http://schemas.openxmlformats.org/officeDocument/2006/relationships/slideLayout" Target="../slideLayouts/slideLayout240.xml"/><Relationship Id="rId194" Type="http://schemas.openxmlformats.org/officeDocument/2006/relationships/slideLayout" Target="../slideLayouts/slideLayout261.xml"/><Relationship Id="rId199" Type="http://schemas.openxmlformats.org/officeDocument/2006/relationships/image" Target="../media/image10.png"/><Relationship Id="rId19" Type="http://schemas.openxmlformats.org/officeDocument/2006/relationships/slideLayout" Target="../slideLayouts/slideLayout86.xml"/><Relationship Id="rId14" Type="http://schemas.openxmlformats.org/officeDocument/2006/relationships/slideLayout" Target="../slideLayouts/slideLayout81.xml"/><Relationship Id="rId30" Type="http://schemas.openxmlformats.org/officeDocument/2006/relationships/slideLayout" Target="../slideLayouts/slideLayout97.xml"/><Relationship Id="rId35" Type="http://schemas.openxmlformats.org/officeDocument/2006/relationships/slideLayout" Target="../slideLayouts/slideLayout102.xml"/><Relationship Id="rId56" Type="http://schemas.openxmlformats.org/officeDocument/2006/relationships/slideLayout" Target="../slideLayouts/slideLayout123.xml"/><Relationship Id="rId77" Type="http://schemas.openxmlformats.org/officeDocument/2006/relationships/slideLayout" Target="../slideLayouts/slideLayout144.xml"/><Relationship Id="rId100" Type="http://schemas.openxmlformats.org/officeDocument/2006/relationships/slideLayout" Target="../slideLayouts/slideLayout167.xml"/><Relationship Id="rId105" Type="http://schemas.openxmlformats.org/officeDocument/2006/relationships/slideLayout" Target="../slideLayouts/slideLayout172.xml"/><Relationship Id="rId126" Type="http://schemas.openxmlformats.org/officeDocument/2006/relationships/slideLayout" Target="../slideLayouts/slideLayout193.xml"/><Relationship Id="rId147" Type="http://schemas.openxmlformats.org/officeDocument/2006/relationships/slideLayout" Target="../slideLayouts/slideLayout214.xml"/><Relationship Id="rId168" Type="http://schemas.openxmlformats.org/officeDocument/2006/relationships/slideLayout" Target="../slideLayouts/slideLayout235.xml"/><Relationship Id="rId8" Type="http://schemas.openxmlformats.org/officeDocument/2006/relationships/slideLayout" Target="../slideLayouts/slideLayout75.xml"/><Relationship Id="rId51" Type="http://schemas.openxmlformats.org/officeDocument/2006/relationships/slideLayout" Target="../slideLayouts/slideLayout118.xml"/><Relationship Id="rId72" Type="http://schemas.openxmlformats.org/officeDocument/2006/relationships/slideLayout" Target="../slideLayouts/slideLayout139.xml"/><Relationship Id="rId93" Type="http://schemas.openxmlformats.org/officeDocument/2006/relationships/slideLayout" Target="../slideLayouts/slideLayout160.xml"/><Relationship Id="rId98" Type="http://schemas.openxmlformats.org/officeDocument/2006/relationships/slideLayout" Target="../slideLayouts/slideLayout165.xml"/><Relationship Id="rId121" Type="http://schemas.openxmlformats.org/officeDocument/2006/relationships/slideLayout" Target="../slideLayouts/slideLayout188.xml"/><Relationship Id="rId142" Type="http://schemas.openxmlformats.org/officeDocument/2006/relationships/slideLayout" Target="../slideLayouts/slideLayout209.xml"/><Relationship Id="rId163" Type="http://schemas.openxmlformats.org/officeDocument/2006/relationships/slideLayout" Target="../slideLayouts/slideLayout230.xml"/><Relationship Id="rId184" Type="http://schemas.openxmlformats.org/officeDocument/2006/relationships/slideLayout" Target="../slideLayouts/slideLayout251.xml"/><Relationship Id="rId189" Type="http://schemas.openxmlformats.org/officeDocument/2006/relationships/slideLayout" Target="../slideLayouts/slideLayout256.xml"/><Relationship Id="rId3" Type="http://schemas.openxmlformats.org/officeDocument/2006/relationships/slideLayout" Target="../slideLayouts/slideLayout70.xml"/><Relationship Id="rId25" Type="http://schemas.openxmlformats.org/officeDocument/2006/relationships/slideLayout" Target="../slideLayouts/slideLayout92.xml"/><Relationship Id="rId46" Type="http://schemas.openxmlformats.org/officeDocument/2006/relationships/slideLayout" Target="../slideLayouts/slideLayout113.xml"/><Relationship Id="rId67" Type="http://schemas.openxmlformats.org/officeDocument/2006/relationships/slideLayout" Target="../slideLayouts/slideLayout134.xml"/><Relationship Id="rId116" Type="http://schemas.openxmlformats.org/officeDocument/2006/relationships/slideLayout" Target="../slideLayouts/slideLayout183.xml"/><Relationship Id="rId137" Type="http://schemas.openxmlformats.org/officeDocument/2006/relationships/slideLayout" Target="../slideLayouts/slideLayout204.xml"/><Relationship Id="rId158" Type="http://schemas.openxmlformats.org/officeDocument/2006/relationships/slideLayout" Target="../slideLayouts/slideLayout225.xml"/><Relationship Id="rId20" Type="http://schemas.openxmlformats.org/officeDocument/2006/relationships/slideLayout" Target="../slideLayouts/slideLayout87.xml"/><Relationship Id="rId41" Type="http://schemas.openxmlformats.org/officeDocument/2006/relationships/slideLayout" Target="../slideLayouts/slideLayout108.xml"/><Relationship Id="rId62" Type="http://schemas.openxmlformats.org/officeDocument/2006/relationships/slideLayout" Target="../slideLayouts/slideLayout129.xml"/><Relationship Id="rId83" Type="http://schemas.openxmlformats.org/officeDocument/2006/relationships/slideLayout" Target="../slideLayouts/slideLayout150.xml"/><Relationship Id="rId88" Type="http://schemas.openxmlformats.org/officeDocument/2006/relationships/slideLayout" Target="../slideLayouts/slideLayout155.xml"/><Relationship Id="rId111" Type="http://schemas.openxmlformats.org/officeDocument/2006/relationships/slideLayout" Target="../slideLayouts/slideLayout178.xml"/><Relationship Id="rId132" Type="http://schemas.openxmlformats.org/officeDocument/2006/relationships/slideLayout" Target="../slideLayouts/slideLayout199.xml"/><Relationship Id="rId153" Type="http://schemas.openxmlformats.org/officeDocument/2006/relationships/slideLayout" Target="../slideLayouts/slideLayout220.xml"/><Relationship Id="rId174" Type="http://schemas.openxmlformats.org/officeDocument/2006/relationships/slideLayout" Target="../slideLayouts/slideLayout241.xml"/><Relationship Id="rId179" Type="http://schemas.openxmlformats.org/officeDocument/2006/relationships/slideLayout" Target="../slideLayouts/slideLayout246.xml"/><Relationship Id="rId195" Type="http://schemas.openxmlformats.org/officeDocument/2006/relationships/theme" Target="../theme/theme2.xml"/><Relationship Id="rId190" Type="http://schemas.openxmlformats.org/officeDocument/2006/relationships/slideLayout" Target="../slideLayouts/slideLayout257.xml"/><Relationship Id="rId15" Type="http://schemas.openxmlformats.org/officeDocument/2006/relationships/slideLayout" Target="../slideLayouts/slideLayout82.xml"/><Relationship Id="rId36" Type="http://schemas.openxmlformats.org/officeDocument/2006/relationships/slideLayout" Target="../slideLayouts/slideLayout103.xml"/><Relationship Id="rId57" Type="http://schemas.openxmlformats.org/officeDocument/2006/relationships/slideLayout" Target="../slideLayouts/slideLayout124.xml"/><Relationship Id="rId106" Type="http://schemas.openxmlformats.org/officeDocument/2006/relationships/slideLayout" Target="../slideLayouts/slideLayout173.xml"/><Relationship Id="rId127" Type="http://schemas.openxmlformats.org/officeDocument/2006/relationships/slideLayout" Target="../slideLayouts/slideLayout194.xml"/><Relationship Id="rId10" Type="http://schemas.openxmlformats.org/officeDocument/2006/relationships/slideLayout" Target="../slideLayouts/slideLayout77.xml"/><Relationship Id="rId31" Type="http://schemas.openxmlformats.org/officeDocument/2006/relationships/slideLayout" Target="../slideLayouts/slideLayout98.xml"/><Relationship Id="rId52" Type="http://schemas.openxmlformats.org/officeDocument/2006/relationships/slideLayout" Target="../slideLayouts/slideLayout119.xml"/><Relationship Id="rId73" Type="http://schemas.openxmlformats.org/officeDocument/2006/relationships/slideLayout" Target="../slideLayouts/slideLayout140.xml"/><Relationship Id="rId78" Type="http://schemas.openxmlformats.org/officeDocument/2006/relationships/slideLayout" Target="../slideLayouts/slideLayout145.xml"/><Relationship Id="rId94" Type="http://schemas.openxmlformats.org/officeDocument/2006/relationships/slideLayout" Target="../slideLayouts/slideLayout161.xml"/><Relationship Id="rId99" Type="http://schemas.openxmlformats.org/officeDocument/2006/relationships/slideLayout" Target="../slideLayouts/slideLayout166.xml"/><Relationship Id="rId101" Type="http://schemas.openxmlformats.org/officeDocument/2006/relationships/slideLayout" Target="../slideLayouts/slideLayout168.xml"/><Relationship Id="rId122" Type="http://schemas.openxmlformats.org/officeDocument/2006/relationships/slideLayout" Target="../slideLayouts/slideLayout189.xml"/><Relationship Id="rId143" Type="http://schemas.openxmlformats.org/officeDocument/2006/relationships/slideLayout" Target="../slideLayouts/slideLayout210.xml"/><Relationship Id="rId148" Type="http://schemas.openxmlformats.org/officeDocument/2006/relationships/slideLayout" Target="../slideLayouts/slideLayout215.xml"/><Relationship Id="rId164" Type="http://schemas.openxmlformats.org/officeDocument/2006/relationships/slideLayout" Target="../slideLayouts/slideLayout231.xml"/><Relationship Id="rId169" Type="http://schemas.openxmlformats.org/officeDocument/2006/relationships/slideLayout" Target="../slideLayouts/slideLayout236.xml"/><Relationship Id="rId185" Type="http://schemas.openxmlformats.org/officeDocument/2006/relationships/slideLayout" Target="../slideLayouts/slideLayout252.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80" Type="http://schemas.openxmlformats.org/officeDocument/2006/relationships/slideLayout" Target="../slideLayouts/slideLayout247.xml"/><Relationship Id="rId26" Type="http://schemas.openxmlformats.org/officeDocument/2006/relationships/slideLayout" Target="../slideLayouts/slideLayout93.xml"/><Relationship Id="rId47" Type="http://schemas.openxmlformats.org/officeDocument/2006/relationships/slideLayout" Target="../slideLayouts/slideLayout114.xml"/><Relationship Id="rId68" Type="http://schemas.openxmlformats.org/officeDocument/2006/relationships/slideLayout" Target="../slideLayouts/slideLayout135.xml"/><Relationship Id="rId89" Type="http://schemas.openxmlformats.org/officeDocument/2006/relationships/slideLayout" Target="../slideLayouts/slideLayout156.xml"/><Relationship Id="rId112" Type="http://schemas.openxmlformats.org/officeDocument/2006/relationships/slideLayout" Target="../slideLayouts/slideLayout179.xml"/><Relationship Id="rId133" Type="http://schemas.openxmlformats.org/officeDocument/2006/relationships/slideLayout" Target="../slideLayouts/slideLayout200.xml"/><Relationship Id="rId154" Type="http://schemas.openxmlformats.org/officeDocument/2006/relationships/slideLayout" Target="../slideLayouts/slideLayout221.xml"/><Relationship Id="rId175" Type="http://schemas.openxmlformats.org/officeDocument/2006/relationships/slideLayout" Target="../slideLayouts/slideLayout242.xml"/><Relationship Id="rId196" Type="http://schemas.openxmlformats.org/officeDocument/2006/relationships/tags" Target="../tags/tag32.xml"/><Relationship Id="rId16" Type="http://schemas.openxmlformats.org/officeDocument/2006/relationships/slideLayout" Target="../slideLayouts/slideLayout83.xml"/><Relationship Id="rId37" Type="http://schemas.openxmlformats.org/officeDocument/2006/relationships/slideLayout" Target="../slideLayouts/slideLayout104.xml"/><Relationship Id="rId58" Type="http://schemas.openxmlformats.org/officeDocument/2006/relationships/slideLayout" Target="../slideLayouts/slideLayout125.xml"/><Relationship Id="rId79" Type="http://schemas.openxmlformats.org/officeDocument/2006/relationships/slideLayout" Target="../slideLayouts/slideLayout146.xml"/><Relationship Id="rId102" Type="http://schemas.openxmlformats.org/officeDocument/2006/relationships/slideLayout" Target="../slideLayouts/slideLayout169.xml"/><Relationship Id="rId123" Type="http://schemas.openxmlformats.org/officeDocument/2006/relationships/slideLayout" Target="../slideLayouts/slideLayout190.xml"/><Relationship Id="rId144" Type="http://schemas.openxmlformats.org/officeDocument/2006/relationships/slideLayout" Target="../slideLayouts/slideLayout211.xml"/><Relationship Id="rId90" Type="http://schemas.openxmlformats.org/officeDocument/2006/relationships/slideLayout" Target="../slideLayouts/slideLayout157.xml"/><Relationship Id="rId165" Type="http://schemas.openxmlformats.org/officeDocument/2006/relationships/slideLayout" Target="../slideLayouts/slideLayout232.xml"/><Relationship Id="rId186" Type="http://schemas.openxmlformats.org/officeDocument/2006/relationships/slideLayout" Target="../slideLayouts/slideLayout253.xml"/><Relationship Id="rId27" Type="http://schemas.openxmlformats.org/officeDocument/2006/relationships/slideLayout" Target="../slideLayouts/slideLayout94.xml"/><Relationship Id="rId48" Type="http://schemas.openxmlformats.org/officeDocument/2006/relationships/slideLayout" Target="../slideLayouts/slideLayout115.xml"/><Relationship Id="rId69" Type="http://schemas.openxmlformats.org/officeDocument/2006/relationships/slideLayout" Target="../slideLayouts/slideLayout136.xml"/><Relationship Id="rId113" Type="http://schemas.openxmlformats.org/officeDocument/2006/relationships/slideLayout" Target="../slideLayouts/slideLayout180.xml"/><Relationship Id="rId134" Type="http://schemas.openxmlformats.org/officeDocument/2006/relationships/slideLayout" Target="../slideLayouts/slideLayout201.xml"/><Relationship Id="rId80" Type="http://schemas.openxmlformats.org/officeDocument/2006/relationships/slideLayout" Target="../slideLayouts/slideLayout147.xml"/><Relationship Id="rId155" Type="http://schemas.openxmlformats.org/officeDocument/2006/relationships/slideLayout" Target="../slideLayouts/slideLayout222.xml"/><Relationship Id="rId176" Type="http://schemas.openxmlformats.org/officeDocument/2006/relationships/slideLayout" Target="../slideLayouts/slideLayout243.xml"/><Relationship Id="rId197" Type="http://schemas.openxmlformats.org/officeDocument/2006/relationships/oleObject" Target="../embeddings/oleObject16.bin"/><Relationship Id="rId17" Type="http://schemas.openxmlformats.org/officeDocument/2006/relationships/slideLayout" Target="../slideLayouts/slideLayout84.xml"/><Relationship Id="rId38" Type="http://schemas.openxmlformats.org/officeDocument/2006/relationships/slideLayout" Target="../slideLayouts/slideLayout105.xml"/><Relationship Id="rId59" Type="http://schemas.openxmlformats.org/officeDocument/2006/relationships/slideLayout" Target="../slideLayouts/slideLayout126.xml"/><Relationship Id="rId103" Type="http://schemas.openxmlformats.org/officeDocument/2006/relationships/slideLayout" Target="../slideLayouts/slideLayout170.xml"/><Relationship Id="rId124" Type="http://schemas.openxmlformats.org/officeDocument/2006/relationships/slideLayout" Target="../slideLayouts/slideLayout191.xml"/><Relationship Id="rId70" Type="http://schemas.openxmlformats.org/officeDocument/2006/relationships/slideLayout" Target="../slideLayouts/slideLayout137.xml"/><Relationship Id="rId91" Type="http://schemas.openxmlformats.org/officeDocument/2006/relationships/slideLayout" Target="../slideLayouts/slideLayout158.xml"/><Relationship Id="rId145" Type="http://schemas.openxmlformats.org/officeDocument/2006/relationships/slideLayout" Target="../slideLayouts/slideLayout212.xml"/><Relationship Id="rId166" Type="http://schemas.openxmlformats.org/officeDocument/2006/relationships/slideLayout" Target="../slideLayouts/slideLayout233.xml"/><Relationship Id="rId187" Type="http://schemas.openxmlformats.org/officeDocument/2006/relationships/slideLayout" Target="../slideLayouts/slideLayout254.xml"/><Relationship Id="rId1" Type="http://schemas.openxmlformats.org/officeDocument/2006/relationships/slideLayout" Target="../slideLayouts/slideLayout68.xml"/><Relationship Id="rId28" Type="http://schemas.openxmlformats.org/officeDocument/2006/relationships/slideLayout" Target="../slideLayouts/slideLayout95.xml"/><Relationship Id="rId49" Type="http://schemas.openxmlformats.org/officeDocument/2006/relationships/slideLayout" Target="../slideLayouts/slideLayout116.xml"/><Relationship Id="rId114" Type="http://schemas.openxmlformats.org/officeDocument/2006/relationships/slideLayout" Target="../slideLayouts/slideLayout181.xml"/><Relationship Id="rId60" Type="http://schemas.openxmlformats.org/officeDocument/2006/relationships/slideLayout" Target="../slideLayouts/slideLayout127.xml"/><Relationship Id="rId81" Type="http://schemas.openxmlformats.org/officeDocument/2006/relationships/slideLayout" Target="../slideLayouts/slideLayout148.xml"/><Relationship Id="rId135" Type="http://schemas.openxmlformats.org/officeDocument/2006/relationships/slideLayout" Target="../slideLayouts/slideLayout202.xml"/><Relationship Id="rId156" Type="http://schemas.openxmlformats.org/officeDocument/2006/relationships/slideLayout" Target="../slideLayouts/slideLayout223.xml"/><Relationship Id="rId177" Type="http://schemas.openxmlformats.org/officeDocument/2006/relationships/slideLayout" Target="../slideLayouts/slideLayout244.xml"/><Relationship Id="rId198" Type="http://schemas.openxmlformats.org/officeDocument/2006/relationships/image" Target="../media/image1.emf"/><Relationship Id="rId18" Type="http://schemas.openxmlformats.org/officeDocument/2006/relationships/slideLayout" Target="../slideLayouts/slideLayout85.xml"/><Relationship Id="rId39" Type="http://schemas.openxmlformats.org/officeDocument/2006/relationships/slideLayout" Target="../slideLayouts/slideLayout106.xml"/><Relationship Id="rId50" Type="http://schemas.openxmlformats.org/officeDocument/2006/relationships/slideLayout" Target="../slideLayouts/slideLayout117.xml"/><Relationship Id="rId104" Type="http://schemas.openxmlformats.org/officeDocument/2006/relationships/slideLayout" Target="../slideLayouts/slideLayout171.xml"/><Relationship Id="rId125" Type="http://schemas.openxmlformats.org/officeDocument/2006/relationships/slideLayout" Target="../slideLayouts/slideLayout192.xml"/><Relationship Id="rId146" Type="http://schemas.openxmlformats.org/officeDocument/2006/relationships/slideLayout" Target="../slideLayouts/slideLayout213.xml"/><Relationship Id="rId167" Type="http://schemas.openxmlformats.org/officeDocument/2006/relationships/slideLayout" Target="../slideLayouts/slideLayout234.xml"/><Relationship Id="rId188" Type="http://schemas.openxmlformats.org/officeDocument/2006/relationships/slideLayout" Target="../slideLayouts/slideLayout255.xml"/></Relationships>
</file>

<file path=ppt/slideMasters/_rels/slideMaster3.xml.rels><?xml version="1.0" encoding="UTF-8" standalone="yes"?>
<Relationships xmlns="http://schemas.openxmlformats.org/package/2006/relationships"><Relationship Id="rId8" Type="http://schemas.openxmlformats.org/officeDocument/2006/relationships/tags" Target="../tags/tag261.xml"/><Relationship Id="rId3" Type="http://schemas.openxmlformats.org/officeDocument/2006/relationships/slideLayout" Target="../slideLayouts/slideLayout264.xml"/><Relationship Id="rId7" Type="http://schemas.openxmlformats.org/officeDocument/2006/relationships/theme" Target="../theme/theme3.xml"/><Relationship Id="rId2" Type="http://schemas.openxmlformats.org/officeDocument/2006/relationships/slideLayout" Target="../slideLayouts/slideLayout263.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image" Target="../media/image20.png"/><Relationship Id="rId5" Type="http://schemas.openxmlformats.org/officeDocument/2006/relationships/slideLayout" Target="../slideLayouts/slideLayout266.xml"/><Relationship Id="rId10" Type="http://schemas.openxmlformats.org/officeDocument/2006/relationships/image" Target="../media/image1.emf"/><Relationship Id="rId4" Type="http://schemas.openxmlformats.org/officeDocument/2006/relationships/slideLayout" Target="../slideLayouts/slideLayout265.xml"/><Relationship Id="rId9" Type="http://schemas.openxmlformats.org/officeDocument/2006/relationships/oleObject" Target="../embeddings/oleObject153.bin"/></Relationships>
</file>

<file path=ppt/slideMasters/_rels/slideMaster4.xml.rels><?xml version="1.0" encoding="UTF-8" standalone="yes"?>
<Relationships xmlns="http://schemas.openxmlformats.org/package/2006/relationships"><Relationship Id="rId117" Type="http://schemas.openxmlformats.org/officeDocument/2006/relationships/slideLayout" Target="../slideLayouts/slideLayout384.xml"/><Relationship Id="rId21" Type="http://schemas.openxmlformats.org/officeDocument/2006/relationships/slideLayout" Target="../slideLayouts/slideLayout288.xml"/><Relationship Id="rId42" Type="http://schemas.openxmlformats.org/officeDocument/2006/relationships/slideLayout" Target="../slideLayouts/slideLayout309.xml"/><Relationship Id="rId63" Type="http://schemas.openxmlformats.org/officeDocument/2006/relationships/slideLayout" Target="../slideLayouts/slideLayout330.xml"/><Relationship Id="rId84" Type="http://schemas.openxmlformats.org/officeDocument/2006/relationships/slideLayout" Target="../slideLayouts/slideLayout351.xml"/><Relationship Id="rId138" Type="http://schemas.openxmlformats.org/officeDocument/2006/relationships/slideLayout" Target="../slideLayouts/slideLayout405.xml"/><Relationship Id="rId159" Type="http://schemas.openxmlformats.org/officeDocument/2006/relationships/slideLayout" Target="../slideLayouts/slideLayout426.xml"/><Relationship Id="rId170" Type="http://schemas.openxmlformats.org/officeDocument/2006/relationships/slideLayout" Target="../slideLayouts/slideLayout437.xml"/><Relationship Id="rId191" Type="http://schemas.openxmlformats.org/officeDocument/2006/relationships/slideLayout" Target="../slideLayouts/slideLayout458.xml"/><Relationship Id="rId205" Type="http://schemas.openxmlformats.org/officeDocument/2006/relationships/slideLayout" Target="../slideLayouts/slideLayout472.xml"/><Relationship Id="rId226" Type="http://schemas.openxmlformats.org/officeDocument/2006/relationships/slideLayout" Target="../slideLayouts/slideLayout493.xml"/><Relationship Id="rId247" Type="http://schemas.openxmlformats.org/officeDocument/2006/relationships/tags" Target="../tags/tag268.xml"/><Relationship Id="rId107" Type="http://schemas.openxmlformats.org/officeDocument/2006/relationships/slideLayout" Target="../slideLayouts/slideLayout374.xml"/><Relationship Id="rId11" Type="http://schemas.openxmlformats.org/officeDocument/2006/relationships/slideLayout" Target="../slideLayouts/slideLayout278.xml"/><Relationship Id="rId32" Type="http://schemas.openxmlformats.org/officeDocument/2006/relationships/slideLayout" Target="../slideLayouts/slideLayout299.xml"/><Relationship Id="rId53" Type="http://schemas.openxmlformats.org/officeDocument/2006/relationships/slideLayout" Target="../slideLayouts/slideLayout320.xml"/><Relationship Id="rId74" Type="http://schemas.openxmlformats.org/officeDocument/2006/relationships/slideLayout" Target="../slideLayouts/slideLayout341.xml"/><Relationship Id="rId128" Type="http://schemas.openxmlformats.org/officeDocument/2006/relationships/slideLayout" Target="../slideLayouts/slideLayout395.xml"/><Relationship Id="rId149" Type="http://schemas.openxmlformats.org/officeDocument/2006/relationships/slideLayout" Target="../slideLayouts/slideLayout416.xml"/><Relationship Id="rId5" Type="http://schemas.openxmlformats.org/officeDocument/2006/relationships/slideLayout" Target="../slideLayouts/slideLayout272.xml"/><Relationship Id="rId95" Type="http://schemas.openxmlformats.org/officeDocument/2006/relationships/slideLayout" Target="../slideLayouts/slideLayout362.xml"/><Relationship Id="rId160" Type="http://schemas.openxmlformats.org/officeDocument/2006/relationships/slideLayout" Target="../slideLayouts/slideLayout427.xml"/><Relationship Id="rId181" Type="http://schemas.openxmlformats.org/officeDocument/2006/relationships/slideLayout" Target="../slideLayouts/slideLayout448.xml"/><Relationship Id="rId216" Type="http://schemas.openxmlformats.org/officeDocument/2006/relationships/slideLayout" Target="../slideLayouts/slideLayout483.xml"/><Relationship Id="rId237" Type="http://schemas.openxmlformats.org/officeDocument/2006/relationships/slideLayout" Target="../slideLayouts/slideLayout504.xml"/><Relationship Id="rId22" Type="http://schemas.openxmlformats.org/officeDocument/2006/relationships/slideLayout" Target="../slideLayouts/slideLayout289.xml"/><Relationship Id="rId43" Type="http://schemas.openxmlformats.org/officeDocument/2006/relationships/slideLayout" Target="../slideLayouts/slideLayout310.xml"/><Relationship Id="rId64" Type="http://schemas.openxmlformats.org/officeDocument/2006/relationships/slideLayout" Target="../slideLayouts/slideLayout331.xml"/><Relationship Id="rId118" Type="http://schemas.openxmlformats.org/officeDocument/2006/relationships/slideLayout" Target="../slideLayouts/slideLayout385.xml"/><Relationship Id="rId139" Type="http://schemas.openxmlformats.org/officeDocument/2006/relationships/slideLayout" Target="../slideLayouts/slideLayout406.xml"/><Relationship Id="rId85" Type="http://schemas.openxmlformats.org/officeDocument/2006/relationships/slideLayout" Target="../slideLayouts/slideLayout352.xml"/><Relationship Id="rId150" Type="http://schemas.openxmlformats.org/officeDocument/2006/relationships/slideLayout" Target="../slideLayouts/slideLayout417.xml"/><Relationship Id="rId171" Type="http://schemas.openxmlformats.org/officeDocument/2006/relationships/slideLayout" Target="../slideLayouts/slideLayout438.xml"/><Relationship Id="rId192" Type="http://schemas.openxmlformats.org/officeDocument/2006/relationships/slideLayout" Target="../slideLayouts/slideLayout459.xml"/><Relationship Id="rId206" Type="http://schemas.openxmlformats.org/officeDocument/2006/relationships/slideLayout" Target="../slideLayouts/slideLayout473.xml"/><Relationship Id="rId227" Type="http://schemas.openxmlformats.org/officeDocument/2006/relationships/slideLayout" Target="../slideLayouts/slideLayout494.xml"/><Relationship Id="rId248" Type="http://schemas.openxmlformats.org/officeDocument/2006/relationships/oleObject" Target="../embeddings/oleObject159.bin"/><Relationship Id="rId12" Type="http://schemas.openxmlformats.org/officeDocument/2006/relationships/slideLayout" Target="../slideLayouts/slideLayout279.xml"/><Relationship Id="rId33" Type="http://schemas.openxmlformats.org/officeDocument/2006/relationships/slideLayout" Target="../slideLayouts/slideLayout300.xml"/><Relationship Id="rId108" Type="http://schemas.openxmlformats.org/officeDocument/2006/relationships/slideLayout" Target="../slideLayouts/slideLayout375.xml"/><Relationship Id="rId129" Type="http://schemas.openxmlformats.org/officeDocument/2006/relationships/slideLayout" Target="../slideLayouts/slideLayout396.xml"/><Relationship Id="rId54" Type="http://schemas.openxmlformats.org/officeDocument/2006/relationships/slideLayout" Target="../slideLayouts/slideLayout321.xml"/><Relationship Id="rId75" Type="http://schemas.openxmlformats.org/officeDocument/2006/relationships/slideLayout" Target="../slideLayouts/slideLayout342.xml"/><Relationship Id="rId96" Type="http://schemas.openxmlformats.org/officeDocument/2006/relationships/slideLayout" Target="../slideLayouts/slideLayout363.xml"/><Relationship Id="rId140" Type="http://schemas.openxmlformats.org/officeDocument/2006/relationships/slideLayout" Target="../slideLayouts/slideLayout407.xml"/><Relationship Id="rId161" Type="http://schemas.openxmlformats.org/officeDocument/2006/relationships/slideLayout" Target="../slideLayouts/slideLayout428.xml"/><Relationship Id="rId182" Type="http://schemas.openxmlformats.org/officeDocument/2006/relationships/slideLayout" Target="../slideLayouts/slideLayout449.xml"/><Relationship Id="rId217" Type="http://schemas.openxmlformats.org/officeDocument/2006/relationships/slideLayout" Target="../slideLayouts/slideLayout484.xml"/><Relationship Id="rId6" Type="http://schemas.openxmlformats.org/officeDocument/2006/relationships/slideLayout" Target="../slideLayouts/slideLayout273.xml"/><Relationship Id="rId238" Type="http://schemas.openxmlformats.org/officeDocument/2006/relationships/slideLayout" Target="../slideLayouts/slideLayout505.xml"/><Relationship Id="rId23" Type="http://schemas.openxmlformats.org/officeDocument/2006/relationships/slideLayout" Target="../slideLayouts/slideLayout290.xml"/><Relationship Id="rId119" Type="http://schemas.openxmlformats.org/officeDocument/2006/relationships/slideLayout" Target="../slideLayouts/slideLayout386.xml"/><Relationship Id="rId44" Type="http://schemas.openxmlformats.org/officeDocument/2006/relationships/slideLayout" Target="../slideLayouts/slideLayout311.xml"/><Relationship Id="rId65" Type="http://schemas.openxmlformats.org/officeDocument/2006/relationships/slideLayout" Target="../slideLayouts/slideLayout332.xml"/><Relationship Id="rId86" Type="http://schemas.openxmlformats.org/officeDocument/2006/relationships/slideLayout" Target="../slideLayouts/slideLayout353.xml"/><Relationship Id="rId130" Type="http://schemas.openxmlformats.org/officeDocument/2006/relationships/slideLayout" Target="../slideLayouts/slideLayout397.xml"/><Relationship Id="rId151" Type="http://schemas.openxmlformats.org/officeDocument/2006/relationships/slideLayout" Target="../slideLayouts/slideLayout418.xml"/><Relationship Id="rId172" Type="http://schemas.openxmlformats.org/officeDocument/2006/relationships/slideLayout" Target="../slideLayouts/slideLayout439.xml"/><Relationship Id="rId193" Type="http://schemas.openxmlformats.org/officeDocument/2006/relationships/slideLayout" Target="../slideLayouts/slideLayout460.xml"/><Relationship Id="rId207" Type="http://schemas.openxmlformats.org/officeDocument/2006/relationships/slideLayout" Target="../slideLayouts/slideLayout474.xml"/><Relationship Id="rId228" Type="http://schemas.openxmlformats.org/officeDocument/2006/relationships/slideLayout" Target="../slideLayouts/slideLayout495.xml"/><Relationship Id="rId249" Type="http://schemas.openxmlformats.org/officeDocument/2006/relationships/image" Target="../media/image1.emf"/><Relationship Id="rId13" Type="http://schemas.openxmlformats.org/officeDocument/2006/relationships/slideLayout" Target="../slideLayouts/slideLayout280.xml"/><Relationship Id="rId109" Type="http://schemas.openxmlformats.org/officeDocument/2006/relationships/slideLayout" Target="../slideLayouts/slideLayout376.xml"/><Relationship Id="rId34" Type="http://schemas.openxmlformats.org/officeDocument/2006/relationships/slideLayout" Target="../slideLayouts/slideLayout301.xml"/><Relationship Id="rId55" Type="http://schemas.openxmlformats.org/officeDocument/2006/relationships/slideLayout" Target="../slideLayouts/slideLayout322.xml"/><Relationship Id="rId76" Type="http://schemas.openxmlformats.org/officeDocument/2006/relationships/slideLayout" Target="../slideLayouts/slideLayout343.xml"/><Relationship Id="rId97" Type="http://schemas.openxmlformats.org/officeDocument/2006/relationships/slideLayout" Target="../slideLayouts/slideLayout364.xml"/><Relationship Id="rId120" Type="http://schemas.openxmlformats.org/officeDocument/2006/relationships/slideLayout" Target="../slideLayouts/slideLayout387.xml"/><Relationship Id="rId141" Type="http://schemas.openxmlformats.org/officeDocument/2006/relationships/slideLayout" Target="../slideLayouts/slideLayout408.xml"/><Relationship Id="rId7" Type="http://schemas.openxmlformats.org/officeDocument/2006/relationships/slideLayout" Target="../slideLayouts/slideLayout274.xml"/><Relationship Id="rId162" Type="http://schemas.openxmlformats.org/officeDocument/2006/relationships/slideLayout" Target="../slideLayouts/slideLayout429.xml"/><Relationship Id="rId183" Type="http://schemas.openxmlformats.org/officeDocument/2006/relationships/slideLayout" Target="../slideLayouts/slideLayout450.xml"/><Relationship Id="rId218" Type="http://schemas.openxmlformats.org/officeDocument/2006/relationships/slideLayout" Target="../slideLayouts/slideLayout485.xml"/><Relationship Id="rId239" Type="http://schemas.openxmlformats.org/officeDocument/2006/relationships/slideLayout" Target="../slideLayouts/slideLayout506.xml"/><Relationship Id="rId250" Type="http://schemas.openxmlformats.org/officeDocument/2006/relationships/image" Target="../media/image22.png"/><Relationship Id="rId24" Type="http://schemas.openxmlformats.org/officeDocument/2006/relationships/slideLayout" Target="../slideLayouts/slideLayout291.xml"/><Relationship Id="rId45" Type="http://schemas.openxmlformats.org/officeDocument/2006/relationships/slideLayout" Target="../slideLayouts/slideLayout312.xml"/><Relationship Id="rId66" Type="http://schemas.openxmlformats.org/officeDocument/2006/relationships/slideLayout" Target="../slideLayouts/slideLayout333.xml"/><Relationship Id="rId87" Type="http://schemas.openxmlformats.org/officeDocument/2006/relationships/slideLayout" Target="../slideLayouts/slideLayout354.xml"/><Relationship Id="rId110" Type="http://schemas.openxmlformats.org/officeDocument/2006/relationships/slideLayout" Target="../slideLayouts/slideLayout377.xml"/><Relationship Id="rId131" Type="http://schemas.openxmlformats.org/officeDocument/2006/relationships/slideLayout" Target="../slideLayouts/slideLayout398.xml"/><Relationship Id="rId152" Type="http://schemas.openxmlformats.org/officeDocument/2006/relationships/slideLayout" Target="../slideLayouts/slideLayout419.xml"/><Relationship Id="rId173" Type="http://schemas.openxmlformats.org/officeDocument/2006/relationships/slideLayout" Target="../slideLayouts/slideLayout440.xml"/><Relationship Id="rId194" Type="http://schemas.openxmlformats.org/officeDocument/2006/relationships/slideLayout" Target="../slideLayouts/slideLayout461.xml"/><Relationship Id="rId208" Type="http://schemas.openxmlformats.org/officeDocument/2006/relationships/slideLayout" Target="../slideLayouts/slideLayout475.xml"/><Relationship Id="rId229" Type="http://schemas.openxmlformats.org/officeDocument/2006/relationships/slideLayout" Target="../slideLayouts/slideLayout496.xml"/><Relationship Id="rId240" Type="http://schemas.openxmlformats.org/officeDocument/2006/relationships/slideLayout" Target="../slideLayouts/slideLayout507.xml"/><Relationship Id="rId14" Type="http://schemas.openxmlformats.org/officeDocument/2006/relationships/slideLayout" Target="../slideLayouts/slideLayout281.xml"/><Relationship Id="rId35" Type="http://schemas.openxmlformats.org/officeDocument/2006/relationships/slideLayout" Target="../slideLayouts/slideLayout302.xml"/><Relationship Id="rId56" Type="http://schemas.openxmlformats.org/officeDocument/2006/relationships/slideLayout" Target="../slideLayouts/slideLayout323.xml"/><Relationship Id="rId77" Type="http://schemas.openxmlformats.org/officeDocument/2006/relationships/slideLayout" Target="../slideLayouts/slideLayout344.xml"/><Relationship Id="rId100" Type="http://schemas.openxmlformats.org/officeDocument/2006/relationships/slideLayout" Target="../slideLayouts/slideLayout367.xml"/><Relationship Id="rId8" Type="http://schemas.openxmlformats.org/officeDocument/2006/relationships/slideLayout" Target="../slideLayouts/slideLayout275.xml"/><Relationship Id="rId98" Type="http://schemas.openxmlformats.org/officeDocument/2006/relationships/slideLayout" Target="../slideLayouts/slideLayout365.xml"/><Relationship Id="rId121" Type="http://schemas.openxmlformats.org/officeDocument/2006/relationships/slideLayout" Target="../slideLayouts/slideLayout388.xml"/><Relationship Id="rId142" Type="http://schemas.openxmlformats.org/officeDocument/2006/relationships/slideLayout" Target="../slideLayouts/slideLayout409.xml"/><Relationship Id="rId163" Type="http://schemas.openxmlformats.org/officeDocument/2006/relationships/slideLayout" Target="../slideLayouts/slideLayout430.xml"/><Relationship Id="rId184" Type="http://schemas.openxmlformats.org/officeDocument/2006/relationships/slideLayout" Target="../slideLayouts/slideLayout451.xml"/><Relationship Id="rId219" Type="http://schemas.openxmlformats.org/officeDocument/2006/relationships/slideLayout" Target="../slideLayouts/slideLayout486.xml"/><Relationship Id="rId230" Type="http://schemas.openxmlformats.org/officeDocument/2006/relationships/slideLayout" Target="../slideLayouts/slideLayout497.xml"/><Relationship Id="rId25" Type="http://schemas.openxmlformats.org/officeDocument/2006/relationships/slideLayout" Target="../slideLayouts/slideLayout292.xml"/><Relationship Id="rId46" Type="http://schemas.openxmlformats.org/officeDocument/2006/relationships/slideLayout" Target="../slideLayouts/slideLayout313.xml"/><Relationship Id="rId67" Type="http://schemas.openxmlformats.org/officeDocument/2006/relationships/slideLayout" Target="../slideLayouts/slideLayout334.xml"/><Relationship Id="rId88" Type="http://schemas.openxmlformats.org/officeDocument/2006/relationships/slideLayout" Target="../slideLayouts/slideLayout355.xml"/><Relationship Id="rId111" Type="http://schemas.openxmlformats.org/officeDocument/2006/relationships/slideLayout" Target="../slideLayouts/slideLayout378.xml"/><Relationship Id="rId132" Type="http://schemas.openxmlformats.org/officeDocument/2006/relationships/slideLayout" Target="../slideLayouts/slideLayout399.xml"/><Relationship Id="rId153" Type="http://schemas.openxmlformats.org/officeDocument/2006/relationships/slideLayout" Target="../slideLayouts/slideLayout420.xml"/><Relationship Id="rId174" Type="http://schemas.openxmlformats.org/officeDocument/2006/relationships/slideLayout" Target="../slideLayouts/slideLayout441.xml"/><Relationship Id="rId195" Type="http://schemas.openxmlformats.org/officeDocument/2006/relationships/slideLayout" Target="../slideLayouts/slideLayout462.xml"/><Relationship Id="rId209" Type="http://schemas.openxmlformats.org/officeDocument/2006/relationships/slideLayout" Target="../slideLayouts/slideLayout476.xml"/><Relationship Id="rId220" Type="http://schemas.openxmlformats.org/officeDocument/2006/relationships/slideLayout" Target="../slideLayouts/slideLayout487.xml"/><Relationship Id="rId241" Type="http://schemas.openxmlformats.org/officeDocument/2006/relationships/slideLayout" Target="../slideLayouts/slideLayout508.xml"/><Relationship Id="rId15" Type="http://schemas.openxmlformats.org/officeDocument/2006/relationships/slideLayout" Target="../slideLayouts/slideLayout282.xml"/><Relationship Id="rId36" Type="http://schemas.openxmlformats.org/officeDocument/2006/relationships/slideLayout" Target="../slideLayouts/slideLayout303.xml"/><Relationship Id="rId57" Type="http://schemas.openxmlformats.org/officeDocument/2006/relationships/slideLayout" Target="../slideLayouts/slideLayout324.xml"/><Relationship Id="rId78" Type="http://schemas.openxmlformats.org/officeDocument/2006/relationships/slideLayout" Target="../slideLayouts/slideLayout345.xml"/><Relationship Id="rId99" Type="http://schemas.openxmlformats.org/officeDocument/2006/relationships/slideLayout" Target="../slideLayouts/slideLayout366.xml"/><Relationship Id="rId101" Type="http://schemas.openxmlformats.org/officeDocument/2006/relationships/slideLayout" Target="../slideLayouts/slideLayout368.xml"/><Relationship Id="rId122" Type="http://schemas.openxmlformats.org/officeDocument/2006/relationships/slideLayout" Target="../slideLayouts/slideLayout389.xml"/><Relationship Id="rId143" Type="http://schemas.openxmlformats.org/officeDocument/2006/relationships/slideLayout" Target="../slideLayouts/slideLayout410.xml"/><Relationship Id="rId164" Type="http://schemas.openxmlformats.org/officeDocument/2006/relationships/slideLayout" Target="../slideLayouts/slideLayout431.xml"/><Relationship Id="rId185" Type="http://schemas.openxmlformats.org/officeDocument/2006/relationships/slideLayout" Target="../slideLayouts/slideLayout452.xml"/><Relationship Id="rId4" Type="http://schemas.openxmlformats.org/officeDocument/2006/relationships/slideLayout" Target="../slideLayouts/slideLayout271.xml"/><Relationship Id="rId9" Type="http://schemas.openxmlformats.org/officeDocument/2006/relationships/slideLayout" Target="../slideLayouts/slideLayout276.xml"/><Relationship Id="rId180" Type="http://schemas.openxmlformats.org/officeDocument/2006/relationships/slideLayout" Target="../slideLayouts/slideLayout447.xml"/><Relationship Id="rId210" Type="http://schemas.openxmlformats.org/officeDocument/2006/relationships/slideLayout" Target="../slideLayouts/slideLayout477.xml"/><Relationship Id="rId215" Type="http://schemas.openxmlformats.org/officeDocument/2006/relationships/slideLayout" Target="../slideLayouts/slideLayout482.xml"/><Relationship Id="rId236" Type="http://schemas.openxmlformats.org/officeDocument/2006/relationships/slideLayout" Target="../slideLayouts/slideLayout503.xml"/><Relationship Id="rId26" Type="http://schemas.openxmlformats.org/officeDocument/2006/relationships/slideLayout" Target="../slideLayouts/slideLayout293.xml"/><Relationship Id="rId231" Type="http://schemas.openxmlformats.org/officeDocument/2006/relationships/slideLayout" Target="../slideLayouts/slideLayout498.xml"/><Relationship Id="rId47" Type="http://schemas.openxmlformats.org/officeDocument/2006/relationships/slideLayout" Target="../slideLayouts/slideLayout314.xml"/><Relationship Id="rId68" Type="http://schemas.openxmlformats.org/officeDocument/2006/relationships/slideLayout" Target="../slideLayouts/slideLayout335.xml"/><Relationship Id="rId89" Type="http://schemas.openxmlformats.org/officeDocument/2006/relationships/slideLayout" Target="../slideLayouts/slideLayout356.xml"/><Relationship Id="rId112" Type="http://schemas.openxmlformats.org/officeDocument/2006/relationships/slideLayout" Target="../slideLayouts/slideLayout379.xml"/><Relationship Id="rId133" Type="http://schemas.openxmlformats.org/officeDocument/2006/relationships/slideLayout" Target="../slideLayouts/slideLayout400.xml"/><Relationship Id="rId154" Type="http://schemas.openxmlformats.org/officeDocument/2006/relationships/slideLayout" Target="../slideLayouts/slideLayout421.xml"/><Relationship Id="rId175" Type="http://schemas.openxmlformats.org/officeDocument/2006/relationships/slideLayout" Target="../slideLayouts/slideLayout442.xml"/><Relationship Id="rId196" Type="http://schemas.openxmlformats.org/officeDocument/2006/relationships/slideLayout" Target="../slideLayouts/slideLayout463.xml"/><Relationship Id="rId200" Type="http://schemas.openxmlformats.org/officeDocument/2006/relationships/slideLayout" Target="../slideLayouts/slideLayout467.xml"/><Relationship Id="rId16" Type="http://schemas.openxmlformats.org/officeDocument/2006/relationships/slideLayout" Target="../slideLayouts/slideLayout283.xml"/><Relationship Id="rId221" Type="http://schemas.openxmlformats.org/officeDocument/2006/relationships/slideLayout" Target="../slideLayouts/slideLayout488.xml"/><Relationship Id="rId242" Type="http://schemas.openxmlformats.org/officeDocument/2006/relationships/slideLayout" Target="../slideLayouts/slideLayout509.xml"/><Relationship Id="rId37" Type="http://schemas.openxmlformats.org/officeDocument/2006/relationships/slideLayout" Target="../slideLayouts/slideLayout304.xml"/><Relationship Id="rId58" Type="http://schemas.openxmlformats.org/officeDocument/2006/relationships/slideLayout" Target="../slideLayouts/slideLayout325.xml"/><Relationship Id="rId79" Type="http://schemas.openxmlformats.org/officeDocument/2006/relationships/slideLayout" Target="../slideLayouts/slideLayout346.xml"/><Relationship Id="rId102" Type="http://schemas.openxmlformats.org/officeDocument/2006/relationships/slideLayout" Target="../slideLayouts/slideLayout369.xml"/><Relationship Id="rId123" Type="http://schemas.openxmlformats.org/officeDocument/2006/relationships/slideLayout" Target="../slideLayouts/slideLayout390.xml"/><Relationship Id="rId144" Type="http://schemas.openxmlformats.org/officeDocument/2006/relationships/slideLayout" Target="../slideLayouts/slideLayout411.xml"/><Relationship Id="rId90" Type="http://schemas.openxmlformats.org/officeDocument/2006/relationships/slideLayout" Target="../slideLayouts/slideLayout357.xml"/><Relationship Id="rId165" Type="http://schemas.openxmlformats.org/officeDocument/2006/relationships/slideLayout" Target="../slideLayouts/slideLayout432.xml"/><Relationship Id="rId186" Type="http://schemas.openxmlformats.org/officeDocument/2006/relationships/slideLayout" Target="../slideLayouts/slideLayout453.xml"/><Relationship Id="rId211" Type="http://schemas.openxmlformats.org/officeDocument/2006/relationships/slideLayout" Target="../slideLayouts/slideLayout478.xml"/><Relationship Id="rId232" Type="http://schemas.openxmlformats.org/officeDocument/2006/relationships/slideLayout" Target="../slideLayouts/slideLayout499.xml"/><Relationship Id="rId27" Type="http://schemas.openxmlformats.org/officeDocument/2006/relationships/slideLayout" Target="../slideLayouts/slideLayout294.xml"/><Relationship Id="rId48" Type="http://schemas.openxmlformats.org/officeDocument/2006/relationships/slideLayout" Target="../slideLayouts/slideLayout315.xml"/><Relationship Id="rId69" Type="http://schemas.openxmlformats.org/officeDocument/2006/relationships/slideLayout" Target="../slideLayouts/slideLayout336.xml"/><Relationship Id="rId113" Type="http://schemas.openxmlformats.org/officeDocument/2006/relationships/slideLayout" Target="../slideLayouts/slideLayout380.xml"/><Relationship Id="rId134" Type="http://schemas.openxmlformats.org/officeDocument/2006/relationships/slideLayout" Target="../slideLayouts/slideLayout401.xml"/><Relationship Id="rId80" Type="http://schemas.openxmlformats.org/officeDocument/2006/relationships/slideLayout" Target="../slideLayouts/slideLayout347.xml"/><Relationship Id="rId155" Type="http://schemas.openxmlformats.org/officeDocument/2006/relationships/slideLayout" Target="../slideLayouts/slideLayout422.xml"/><Relationship Id="rId176" Type="http://schemas.openxmlformats.org/officeDocument/2006/relationships/slideLayout" Target="../slideLayouts/slideLayout443.xml"/><Relationship Id="rId197" Type="http://schemas.openxmlformats.org/officeDocument/2006/relationships/slideLayout" Target="../slideLayouts/slideLayout464.xml"/><Relationship Id="rId201" Type="http://schemas.openxmlformats.org/officeDocument/2006/relationships/slideLayout" Target="../slideLayouts/slideLayout468.xml"/><Relationship Id="rId222" Type="http://schemas.openxmlformats.org/officeDocument/2006/relationships/slideLayout" Target="../slideLayouts/slideLayout489.xml"/><Relationship Id="rId243" Type="http://schemas.openxmlformats.org/officeDocument/2006/relationships/slideLayout" Target="../slideLayouts/slideLayout510.xml"/><Relationship Id="rId17" Type="http://schemas.openxmlformats.org/officeDocument/2006/relationships/slideLayout" Target="../slideLayouts/slideLayout284.xml"/><Relationship Id="rId38" Type="http://schemas.openxmlformats.org/officeDocument/2006/relationships/slideLayout" Target="../slideLayouts/slideLayout305.xml"/><Relationship Id="rId59" Type="http://schemas.openxmlformats.org/officeDocument/2006/relationships/slideLayout" Target="../slideLayouts/slideLayout326.xml"/><Relationship Id="rId103" Type="http://schemas.openxmlformats.org/officeDocument/2006/relationships/slideLayout" Target="../slideLayouts/slideLayout370.xml"/><Relationship Id="rId124" Type="http://schemas.openxmlformats.org/officeDocument/2006/relationships/slideLayout" Target="../slideLayouts/slideLayout391.xml"/><Relationship Id="rId70" Type="http://schemas.openxmlformats.org/officeDocument/2006/relationships/slideLayout" Target="../slideLayouts/slideLayout337.xml"/><Relationship Id="rId91" Type="http://schemas.openxmlformats.org/officeDocument/2006/relationships/slideLayout" Target="../slideLayouts/slideLayout358.xml"/><Relationship Id="rId145" Type="http://schemas.openxmlformats.org/officeDocument/2006/relationships/slideLayout" Target="../slideLayouts/slideLayout412.xml"/><Relationship Id="rId166" Type="http://schemas.openxmlformats.org/officeDocument/2006/relationships/slideLayout" Target="../slideLayouts/slideLayout433.xml"/><Relationship Id="rId187" Type="http://schemas.openxmlformats.org/officeDocument/2006/relationships/slideLayout" Target="../slideLayouts/slideLayout454.xml"/><Relationship Id="rId1" Type="http://schemas.openxmlformats.org/officeDocument/2006/relationships/slideLayout" Target="../slideLayouts/slideLayout268.xml"/><Relationship Id="rId212" Type="http://schemas.openxmlformats.org/officeDocument/2006/relationships/slideLayout" Target="../slideLayouts/slideLayout479.xml"/><Relationship Id="rId233" Type="http://schemas.openxmlformats.org/officeDocument/2006/relationships/slideLayout" Target="../slideLayouts/slideLayout500.xml"/><Relationship Id="rId28" Type="http://schemas.openxmlformats.org/officeDocument/2006/relationships/slideLayout" Target="../slideLayouts/slideLayout295.xml"/><Relationship Id="rId49" Type="http://schemas.openxmlformats.org/officeDocument/2006/relationships/slideLayout" Target="../slideLayouts/slideLayout316.xml"/><Relationship Id="rId114" Type="http://schemas.openxmlformats.org/officeDocument/2006/relationships/slideLayout" Target="../slideLayouts/slideLayout381.xml"/><Relationship Id="rId60" Type="http://schemas.openxmlformats.org/officeDocument/2006/relationships/slideLayout" Target="../slideLayouts/slideLayout327.xml"/><Relationship Id="rId81" Type="http://schemas.openxmlformats.org/officeDocument/2006/relationships/slideLayout" Target="../slideLayouts/slideLayout348.xml"/><Relationship Id="rId135" Type="http://schemas.openxmlformats.org/officeDocument/2006/relationships/slideLayout" Target="../slideLayouts/slideLayout402.xml"/><Relationship Id="rId156" Type="http://schemas.openxmlformats.org/officeDocument/2006/relationships/slideLayout" Target="../slideLayouts/slideLayout423.xml"/><Relationship Id="rId177" Type="http://schemas.openxmlformats.org/officeDocument/2006/relationships/slideLayout" Target="../slideLayouts/slideLayout444.xml"/><Relationship Id="rId198" Type="http://schemas.openxmlformats.org/officeDocument/2006/relationships/slideLayout" Target="../slideLayouts/slideLayout465.xml"/><Relationship Id="rId202" Type="http://schemas.openxmlformats.org/officeDocument/2006/relationships/slideLayout" Target="../slideLayouts/slideLayout469.xml"/><Relationship Id="rId223" Type="http://schemas.openxmlformats.org/officeDocument/2006/relationships/slideLayout" Target="../slideLayouts/slideLayout490.xml"/><Relationship Id="rId244" Type="http://schemas.openxmlformats.org/officeDocument/2006/relationships/slideLayout" Target="../slideLayouts/slideLayout511.xml"/><Relationship Id="rId18" Type="http://schemas.openxmlformats.org/officeDocument/2006/relationships/slideLayout" Target="../slideLayouts/slideLayout285.xml"/><Relationship Id="rId39" Type="http://schemas.openxmlformats.org/officeDocument/2006/relationships/slideLayout" Target="../slideLayouts/slideLayout306.xml"/><Relationship Id="rId50" Type="http://schemas.openxmlformats.org/officeDocument/2006/relationships/slideLayout" Target="../slideLayouts/slideLayout317.xml"/><Relationship Id="rId104" Type="http://schemas.openxmlformats.org/officeDocument/2006/relationships/slideLayout" Target="../slideLayouts/slideLayout371.xml"/><Relationship Id="rId125" Type="http://schemas.openxmlformats.org/officeDocument/2006/relationships/slideLayout" Target="../slideLayouts/slideLayout392.xml"/><Relationship Id="rId146" Type="http://schemas.openxmlformats.org/officeDocument/2006/relationships/slideLayout" Target="../slideLayouts/slideLayout413.xml"/><Relationship Id="rId167" Type="http://schemas.openxmlformats.org/officeDocument/2006/relationships/slideLayout" Target="../slideLayouts/slideLayout434.xml"/><Relationship Id="rId188" Type="http://schemas.openxmlformats.org/officeDocument/2006/relationships/slideLayout" Target="../slideLayouts/slideLayout455.xml"/><Relationship Id="rId71" Type="http://schemas.openxmlformats.org/officeDocument/2006/relationships/slideLayout" Target="../slideLayouts/slideLayout338.xml"/><Relationship Id="rId92" Type="http://schemas.openxmlformats.org/officeDocument/2006/relationships/slideLayout" Target="../slideLayouts/slideLayout359.xml"/><Relationship Id="rId213" Type="http://schemas.openxmlformats.org/officeDocument/2006/relationships/slideLayout" Target="../slideLayouts/slideLayout480.xml"/><Relationship Id="rId234" Type="http://schemas.openxmlformats.org/officeDocument/2006/relationships/slideLayout" Target="../slideLayouts/slideLayout501.xml"/><Relationship Id="rId2" Type="http://schemas.openxmlformats.org/officeDocument/2006/relationships/slideLayout" Target="../slideLayouts/slideLayout269.xml"/><Relationship Id="rId29" Type="http://schemas.openxmlformats.org/officeDocument/2006/relationships/slideLayout" Target="../slideLayouts/slideLayout296.xml"/><Relationship Id="rId40" Type="http://schemas.openxmlformats.org/officeDocument/2006/relationships/slideLayout" Target="../slideLayouts/slideLayout307.xml"/><Relationship Id="rId115" Type="http://schemas.openxmlformats.org/officeDocument/2006/relationships/slideLayout" Target="../slideLayouts/slideLayout382.xml"/><Relationship Id="rId136" Type="http://schemas.openxmlformats.org/officeDocument/2006/relationships/slideLayout" Target="../slideLayouts/slideLayout403.xml"/><Relationship Id="rId157" Type="http://schemas.openxmlformats.org/officeDocument/2006/relationships/slideLayout" Target="../slideLayouts/slideLayout424.xml"/><Relationship Id="rId178" Type="http://schemas.openxmlformats.org/officeDocument/2006/relationships/slideLayout" Target="../slideLayouts/slideLayout445.xml"/><Relationship Id="rId61" Type="http://schemas.openxmlformats.org/officeDocument/2006/relationships/slideLayout" Target="../slideLayouts/slideLayout328.xml"/><Relationship Id="rId82" Type="http://schemas.openxmlformats.org/officeDocument/2006/relationships/slideLayout" Target="../slideLayouts/slideLayout349.xml"/><Relationship Id="rId199" Type="http://schemas.openxmlformats.org/officeDocument/2006/relationships/slideLayout" Target="../slideLayouts/slideLayout466.xml"/><Relationship Id="rId203" Type="http://schemas.openxmlformats.org/officeDocument/2006/relationships/slideLayout" Target="../slideLayouts/slideLayout470.xml"/><Relationship Id="rId19" Type="http://schemas.openxmlformats.org/officeDocument/2006/relationships/slideLayout" Target="../slideLayouts/slideLayout286.xml"/><Relationship Id="rId224" Type="http://schemas.openxmlformats.org/officeDocument/2006/relationships/slideLayout" Target="../slideLayouts/slideLayout491.xml"/><Relationship Id="rId245" Type="http://schemas.openxmlformats.org/officeDocument/2006/relationships/slideLayout" Target="../slideLayouts/slideLayout512.xml"/><Relationship Id="rId30" Type="http://schemas.openxmlformats.org/officeDocument/2006/relationships/slideLayout" Target="../slideLayouts/slideLayout297.xml"/><Relationship Id="rId105" Type="http://schemas.openxmlformats.org/officeDocument/2006/relationships/slideLayout" Target="../slideLayouts/slideLayout372.xml"/><Relationship Id="rId126" Type="http://schemas.openxmlformats.org/officeDocument/2006/relationships/slideLayout" Target="../slideLayouts/slideLayout393.xml"/><Relationship Id="rId147" Type="http://schemas.openxmlformats.org/officeDocument/2006/relationships/slideLayout" Target="../slideLayouts/slideLayout414.xml"/><Relationship Id="rId168" Type="http://schemas.openxmlformats.org/officeDocument/2006/relationships/slideLayout" Target="../slideLayouts/slideLayout435.xml"/><Relationship Id="rId51" Type="http://schemas.openxmlformats.org/officeDocument/2006/relationships/slideLayout" Target="../slideLayouts/slideLayout318.xml"/><Relationship Id="rId72" Type="http://schemas.openxmlformats.org/officeDocument/2006/relationships/slideLayout" Target="../slideLayouts/slideLayout339.xml"/><Relationship Id="rId93" Type="http://schemas.openxmlformats.org/officeDocument/2006/relationships/slideLayout" Target="../slideLayouts/slideLayout360.xml"/><Relationship Id="rId189" Type="http://schemas.openxmlformats.org/officeDocument/2006/relationships/slideLayout" Target="../slideLayouts/slideLayout456.xml"/><Relationship Id="rId3" Type="http://schemas.openxmlformats.org/officeDocument/2006/relationships/slideLayout" Target="../slideLayouts/slideLayout270.xml"/><Relationship Id="rId214" Type="http://schemas.openxmlformats.org/officeDocument/2006/relationships/slideLayout" Target="../slideLayouts/slideLayout481.xml"/><Relationship Id="rId235" Type="http://schemas.openxmlformats.org/officeDocument/2006/relationships/slideLayout" Target="../slideLayouts/slideLayout502.xml"/><Relationship Id="rId116" Type="http://schemas.openxmlformats.org/officeDocument/2006/relationships/slideLayout" Target="../slideLayouts/slideLayout383.xml"/><Relationship Id="rId137" Type="http://schemas.openxmlformats.org/officeDocument/2006/relationships/slideLayout" Target="../slideLayouts/slideLayout404.xml"/><Relationship Id="rId158" Type="http://schemas.openxmlformats.org/officeDocument/2006/relationships/slideLayout" Target="../slideLayouts/slideLayout425.xml"/><Relationship Id="rId20" Type="http://schemas.openxmlformats.org/officeDocument/2006/relationships/slideLayout" Target="../slideLayouts/slideLayout287.xml"/><Relationship Id="rId41" Type="http://schemas.openxmlformats.org/officeDocument/2006/relationships/slideLayout" Target="../slideLayouts/slideLayout308.xml"/><Relationship Id="rId62" Type="http://schemas.openxmlformats.org/officeDocument/2006/relationships/slideLayout" Target="../slideLayouts/slideLayout329.xml"/><Relationship Id="rId83" Type="http://schemas.openxmlformats.org/officeDocument/2006/relationships/slideLayout" Target="../slideLayouts/slideLayout350.xml"/><Relationship Id="rId179" Type="http://schemas.openxmlformats.org/officeDocument/2006/relationships/slideLayout" Target="../slideLayouts/slideLayout446.xml"/><Relationship Id="rId190" Type="http://schemas.openxmlformats.org/officeDocument/2006/relationships/slideLayout" Target="../slideLayouts/slideLayout457.xml"/><Relationship Id="rId204" Type="http://schemas.openxmlformats.org/officeDocument/2006/relationships/slideLayout" Target="../slideLayouts/slideLayout471.xml"/><Relationship Id="rId225" Type="http://schemas.openxmlformats.org/officeDocument/2006/relationships/slideLayout" Target="../slideLayouts/slideLayout492.xml"/><Relationship Id="rId246" Type="http://schemas.openxmlformats.org/officeDocument/2006/relationships/theme" Target="../theme/theme4.xml"/><Relationship Id="rId106" Type="http://schemas.openxmlformats.org/officeDocument/2006/relationships/slideLayout" Target="../slideLayouts/slideLayout373.xml"/><Relationship Id="rId127" Type="http://schemas.openxmlformats.org/officeDocument/2006/relationships/slideLayout" Target="../slideLayouts/slideLayout394.xml"/><Relationship Id="rId10" Type="http://schemas.openxmlformats.org/officeDocument/2006/relationships/slideLayout" Target="../slideLayouts/slideLayout277.xml"/><Relationship Id="rId31" Type="http://schemas.openxmlformats.org/officeDocument/2006/relationships/slideLayout" Target="../slideLayouts/slideLayout298.xml"/><Relationship Id="rId52" Type="http://schemas.openxmlformats.org/officeDocument/2006/relationships/slideLayout" Target="../slideLayouts/slideLayout319.xml"/><Relationship Id="rId73" Type="http://schemas.openxmlformats.org/officeDocument/2006/relationships/slideLayout" Target="../slideLayouts/slideLayout340.xml"/><Relationship Id="rId94" Type="http://schemas.openxmlformats.org/officeDocument/2006/relationships/slideLayout" Target="../slideLayouts/slideLayout361.xml"/><Relationship Id="rId148" Type="http://schemas.openxmlformats.org/officeDocument/2006/relationships/slideLayout" Target="../slideLayouts/slideLayout415.xml"/><Relationship Id="rId169" Type="http://schemas.openxmlformats.org/officeDocument/2006/relationships/slideLayout" Target="../slideLayouts/slideLayout436.xml"/></Relationships>
</file>

<file path=ppt/slideMasters/_rels/slideMaster5.xml.rels><?xml version="1.0" encoding="UTF-8" standalone="yes"?>
<Relationships xmlns="http://schemas.openxmlformats.org/package/2006/relationships"><Relationship Id="rId117" Type="http://schemas.openxmlformats.org/officeDocument/2006/relationships/slideLayout" Target="../slideLayouts/slideLayout629.xml"/><Relationship Id="rId21" Type="http://schemas.openxmlformats.org/officeDocument/2006/relationships/slideLayout" Target="../slideLayouts/slideLayout533.xml"/><Relationship Id="rId42" Type="http://schemas.openxmlformats.org/officeDocument/2006/relationships/slideLayout" Target="../slideLayouts/slideLayout554.xml"/><Relationship Id="rId63" Type="http://schemas.openxmlformats.org/officeDocument/2006/relationships/slideLayout" Target="../slideLayouts/slideLayout575.xml"/><Relationship Id="rId84" Type="http://schemas.openxmlformats.org/officeDocument/2006/relationships/slideLayout" Target="../slideLayouts/slideLayout596.xml"/><Relationship Id="rId138" Type="http://schemas.openxmlformats.org/officeDocument/2006/relationships/slideLayout" Target="../slideLayouts/slideLayout650.xml"/><Relationship Id="rId159" Type="http://schemas.openxmlformats.org/officeDocument/2006/relationships/slideLayout" Target="../slideLayouts/slideLayout671.xml"/><Relationship Id="rId170" Type="http://schemas.openxmlformats.org/officeDocument/2006/relationships/slideLayout" Target="../slideLayouts/slideLayout682.xml"/><Relationship Id="rId107" Type="http://schemas.openxmlformats.org/officeDocument/2006/relationships/slideLayout" Target="../slideLayouts/slideLayout619.xml"/><Relationship Id="rId11" Type="http://schemas.openxmlformats.org/officeDocument/2006/relationships/slideLayout" Target="../slideLayouts/slideLayout523.xml"/><Relationship Id="rId32" Type="http://schemas.openxmlformats.org/officeDocument/2006/relationships/slideLayout" Target="../slideLayouts/slideLayout544.xml"/><Relationship Id="rId53" Type="http://schemas.openxmlformats.org/officeDocument/2006/relationships/slideLayout" Target="../slideLayouts/slideLayout565.xml"/><Relationship Id="rId74" Type="http://schemas.openxmlformats.org/officeDocument/2006/relationships/slideLayout" Target="../slideLayouts/slideLayout586.xml"/><Relationship Id="rId128" Type="http://schemas.openxmlformats.org/officeDocument/2006/relationships/slideLayout" Target="../slideLayouts/slideLayout640.xml"/><Relationship Id="rId149" Type="http://schemas.openxmlformats.org/officeDocument/2006/relationships/slideLayout" Target="../slideLayouts/slideLayout661.xml"/><Relationship Id="rId5" Type="http://schemas.openxmlformats.org/officeDocument/2006/relationships/slideLayout" Target="../slideLayouts/slideLayout517.xml"/><Relationship Id="rId95" Type="http://schemas.openxmlformats.org/officeDocument/2006/relationships/slideLayout" Target="../slideLayouts/slideLayout607.xml"/><Relationship Id="rId160" Type="http://schemas.openxmlformats.org/officeDocument/2006/relationships/slideLayout" Target="../slideLayouts/slideLayout672.xml"/><Relationship Id="rId22" Type="http://schemas.openxmlformats.org/officeDocument/2006/relationships/slideLayout" Target="../slideLayouts/slideLayout534.xml"/><Relationship Id="rId43" Type="http://schemas.openxmlformats.org/officeDocument/2006/relationships/slideLayout" Target="../slideLayouts/slideLayout555.xml"/><Relationship Id="rId64" Type="http://schemas.openxmlformats.org/officeDocument/2006/relationships/slideLayout" Target="../slideLayouts/slideLayout576.xml"/><Relationship Id="rId118" Type="http://schemas.openxmlformats.org/officeDocument/2006/relationships/slideLayout" Target="../slideLayouts/slideLayout630.xml"/><Relationship Id="rId139" Type="http://schemas.openxmlformats.org/officeDocument/2006/relationships/slideLayout" Target="../slideLayouts/slideLayout651.xml"/><Relationship Id="rId85" Type="http://schemas.openxmlformats.org/officeDocument/2006/relationships/slideLayout" Target="../slideLayouts/slideLayout597.xml"/><Relationship Id="rId150" Type="http://schemas.openxmlformats.org/officeDocument/2006/relationships/slideLayout" Target="../slideLayouts/slideLayout662.xml"/><Relationship Id="rId171" Type="http://schemas.openxmlformats.org/officeDocument/2006/relationships/slideLayout" Target="../slideLayouts/slideLayout683.xml"/><Relationship Id="rId12" Type="http://schemas.openxmlformats.org/officeDocument/2006/relationships/slideLayout" Target="../slideLayouts/slideLayout524.xml"/><Relationship Id="rId33" Type="http://schemas.openxmlformats.org/officeDocument/2006/relationships/slideLayout" Target="../slideLayouts/slideLayout545.xml"/><Relationship Id="rId108" Type="http://schemas.openxmlformats.org/officeDocument/2006/relationships/slideLayout" Target="../slideLayouts/slideLayout620.xml"/><Relationship Id="rId129" Type="http://schemas.openxmlformats.org/officeDocument/2006/relationships/slideLayout" Target="../slideLayouts/slideLayout641.xml"/><Relationship Id="rId54" Type="http://schemas.openxmlformats.org/officeDocument/2006/relationships/slideLayout" Target="../slideLayouts/slideLayout566.xml"/><Relationship Id="rId75" Type="http://schemas.openxmlformats.org/officeDocument/2006/relationships/slideLayout" Target="../slideLayouts/slideLayout587.xml"/><Relationship Id="rId96" Type="http://schemas.openxmlformats.org/officeDocument/2006/relationships/slideLayout" Target="../slideLayouts/slideLayout608.xml"/><Relationship Id="rId140" Type="http://schemas.openxmlformats.org/officeDocument/2006/relationships/slideLayout" Target="../slideLayouts/slideLayout652.xml"/><Relationship Id="rId161" Type="http://schemas.openxmlformats.org/officeDocument/2006/relationships/slideLayout" Target="../slideLayouts/slideLayout673.xml"/><Relationship Id="rId6" Type="http://schemas.openxmlformats.org/officeDocument/2006/relationships/slideLayout" Target="../slideLayouts/slideLayout518.xml"/><Relationship Id="rId23" Type="http://schemas.openxmlformats.org/officeDocument/2006/relationships/slideLayout" Target="../slideLayouts/slideLayout535.xml"/><Relationship Id="rId28" Type="http://schemas.openxmlformats.org/officeDocument/2006/relationships/slideLayout" Target="../slideLayouts/slideLayout540.xml"/><Relationship Id="rId49" Type="http://schemas.openxmlformats.org/officeDocument/2006/relationships/slideLayout" Target="../slideLayouts/slideLayout561.xml"/><Relationship Id="rId114" Type="http://schemas.openxmlformats.org/officeDocument/2006/relationships/slideLayout" Target="../slideLayouts/slideLayout626.xml"/><Relationship Id="rId119" Type="http://schemas.openxmlformats.org/officeDocument/2006/relationships/slideLayout" Target="../slideLayouts/slideLayout631.xml"/><Relationship Id="rId44" Type="http://schemas.openxmlformats.org/officeDocument/2006/relationships/slideLayout" Target="../slideLayouts/slideLayout556.xml"/><Relationship Id="rId60" Type="http://schemas.openxmlformats.org/officeDocument/2006/relationships/slideLayout" Target="../slideLayouts/slideLayout572.xml"/><Relationship Id="rId65" Type="http://schemas.openxmlformats.org/officeDocument/2006/relationships/slideLayout" Target="../slideLayouts/slideLayout577.xml"/><Relationship Id="rId81" Type="http://schemas.openxmlformats.org/officeDocument/2006/relationships/slideLayout" Target="../slideLayouts/slideLayout593.xml"/><Relationship Id="rId86" Type="http://schemas.openxmlformats.org/officeDocument/2006/relationships/slideLayout" Target="../slideLayouts/slideLayout598.xml"/><Relationship Id="rId130" Type="http://schemas.openxmlformats.org/officeDocument/2006/relationships/slideLayout" Target="../slideLayouts/slideLayout642.xml"/><Relationship Id="rId135" Type="http://schemas.openxmlformats.org/officeDocument/2006/relationships/slideLayout" Target="../slideLayouts/slideLayout647.xml"/><Relationship Id="rId151" Type="http://schemas.openxmlformats.org/officeDocument/2006/relationships/slideLayout" Target="../slideLayouts/slideLayout663.xml"/><Relationship Id="rId156" Type="http://schemas.openxmlformats.org/officeDocument/2006/relationships/slideLayout" Target="../slideLayouts/slideLayout668.xml"/><Relationship Id="rId177" Type="http://schemas.openxmlformats.org/officeDocument/2006/relationships/tags" Target="../tags/tag632.xml"/><Relationship Id="rId172" Type="http://schemas.openxmlformats.org/officeDocument/2006/relationships/slideLayout" Target="../slideLayouts/slideLayout684.xml"/><Relationship Id="rId13" Type="http://schemas.openxmlformats.org/officeDocument/2006/relationships/slideLayout" Target="../slideLayouts/slideLayout525.xml"/><Relationship Id="rId18" Type="http://schemas.openxmlformats.org/officeDocument/2006/relationships/slideLayout" Target="../slideLayouts/slideLayout530.xml"/><Relationship Id="rId39" Type="http://schemas.openxmlformats.org/officeDocument/2006/relationships/slideLayout" Target="../slideLayouts/slideLayout551.xml"/><Relationship Id="rId109" Type="http://schemas.openxmlformats.org/officeDocument/2006/relationships/slideLayout" Target="../slideLayouts/slideLayout621.xml"/><Relationship Id="rId34" Type="http://schemas.openxmlformats.org/officeDocument/2006/relationships/slideLayout" Target="../slideLayouts/slideLayout546.xml"/><Relationship Id="rId50" Type="http://schemas.openxmlformats.org/officeDocument/2006/relationships/slideLayout" Target="../slideLayouts/slideLayout562.xml"/><Relationship Id="rId55" Type="http://schemas.openxmlformats.org/officeDocument/2006/relationships/slideLayout" Target="../slideLayouts/slideLayout567.xml"/><Relationship Id="rId76" Type="http://schemas.openxmlformats.org/officeDocument/2006/relationships/slideLayout" Target="../slideLayouts/slideLayout588.xml"/><Relationship Id="rId97" Type="http://schemas.openxmlformats.org/officeDocument/2006/relationships/slideLayout" Target="../slideLayouts/slideLayout609.xml"/><Relationship Id="rId104" Type="http://schemas.openxmlformats.org/officeDocument/2006/relationships/slideLayout" Target="../slideLayouts/slideLayout616.xml"/><Relationship Id="rId120" Type="http://schemas.openxmlformats.org/officeDocument/2006/relationships/slideLayout" Target="../slideLayouts/slideLayout632.xml"/><Relationship Id="rId125" Type="http://schemas.openxmlformats.org/officeDocument/2006/relationships/slideLayout" Target="../slideLayouts/slideLayout637.xml"/><Relationship Id="rId141" Type="http://schemas.openxmlformats.org/officeDocument/2006/relationships/slideLayout" Target="../slideLayouts/slideLayout653.xml"/><Relationship Id="rId146" Type="http://schemas.openxmlformats.org/officeDocument/2006/relationships/slideLayout" Target="../slideLayouts/slideLayout658.xml"/><Relationship Id="rId167" Type="http://schemas.openxmlformats.org/officeDocument/2006/relationships/slideLayout" Target="../slideLayouts/slideLayout679.xml"/><Relationship Id="rId7" Type="http://schemas.openxmlformats.org/officeDocument/2006/relationships/slideLayout" Target="../slideLayouts/slideLayout519.xml"/><Relationship Id="rId71" Type="http://schemas.openxmlformats.org/officeDocument/2006/relationships/slideLayout" Target="../slideLayouts/slideLayout583.xml"/><Relationship Id="rId92" Type="http://schemas.openxmlformats.org/officeDocument/2006/relationships/slideLayout" Target="../slideLayouts/slideLayout604.xml"/><Relationship Id="rId162" Type="http://schemas.openxmlformats.org/officeDocument/2006/relationships/slideLayout" Target="../slideLayouts/slideLayout674.xml"/><Relationship Id="rId2" Type="http://schemas.openxmlformats.org/officeDocument/2006/relationships/slideLayout" Target="../slideLayouts/slideLayout514.xml"/><Relationship Id="rId29" Type="http://schemas.openxmlformats.org/officeDocument/2006/relationships/slideLayout" Target="../slideLayouts/slideLayout541.xml"/><Relationship Id="rId24" Type="http://schemas.openxmlformats.org/officeDocument/2006/relationships/slideLayout" Target="../slideLayouts/slideLayout536.xml"/><Relationship Id="rId40" Type="http://schemas.openxmlformats.org/officeDocument/2006/relationships/slideLayout" Target="../slideLayouts/slideLayout552.xml"/><Relationship Id="rId45" Type="http://schemas.openxmlformats.org/officeDocument/2006/relationships/slideLayout" Target="../slideLayouts/slideLayout557.xml"/><Relationship Id="rId66" Type="http://schemas.openxmlformats.org/officeDocument/2006/relationships/slideLayout" Target="../slideLayouts/slideLayout578.xml"/><Relationship Id="rId87" Type="http://schemas.openxmlformats.org/officeDocument/2006/relationships/slideLayout" Target="../slideLayouts/slideLayout599.xml"/><Relationship Id="rId110" Type="http://schemas.openxmlformats.org/officeDocument/2006/relationships/slideLayout" Target="../slideLayouts/slideLayout622.xml"/><Relationship Id="rId115" Type="http://schemas.openxmlformats.org/officeDocument/2006/relationships/slideLayout" Target="../slideLayouts/slideLayout627.xml"/><Relationship Id="rId131" Type="http://schemas.openxmlformats.org/officeDocument/2006/relationships/slideLayout" Target="../slideLayouts/slideLayout643.xml"/><Relationship Id="rId136" Type="http://schemas.openxmlformats.org/officeDocument/2006/relationships/slideLayout" Target="../slideLayouts/slideLayout648.xml"/><Relationship Id="rId157" Type="http://schemas.openxmlformats.org/officeDocument/2006/relationships/slideLayout" Target="../slideLayouts/slideLayout669.xml"/><Relationship Id="rId178" Type="http://schemas.openxmlformats.org/officeDocument/2006/relationships/oleObject" Target="../embeddings/oleObject212.bin"/><Relationship Id="rId61" Type="http://schemas.openxmlformats.org/officeDocument/2006/relationships/slideLayout" Target="../slideLayouts/slideLayout573.xml"/><Relationship Id="rId82" Type="http://schemas.openxmlformats.org/officeDocument/2006/relationships/slideLayout" Target="../slideLayouts/slideLayout594.xml"/><Relationship Id="rId152" Type="http://schemas.openxmlformats.org/officeDocument/2006/relationships/slideLayout" Target="../slideLayouts/slideLayout664.xml"/><Relationship Id="rId173" Type="http://schemas.openxmlformats.org/officeDocument/2006/relationships/slideLayout" Target="../slideLayouts/slideLayout685.xml"/><Relationship Id="rId19" Type="http://schemas.openxmlformats.org/officeDocument/2006/relationships/slideLayout" Target="../slideLayouts/slideLayout531.xml"/><Relationship Id="rId14" Type="http://schemas.openxmlformats.org/officeDocument/2006/relationships/slideLayout" Target="../slideLayouts/slideLayout526.xml"/><Relationship Id="rId30" Type="http://schemas.openxmlformats.org/officeDocument/2006/relationships/slideLayout" Target="../slideLayouts/slideLayout542.xml"/><Relationship Id="rId35" Type="http://schemas.openxmlformats.org/officeDocument/2006/relationships/slideLayout" Target="../slideLayouts/slideLayout547.xml"/><Relationship Id="rId56" Type="http://schemas.openxmlformats.org/officeDocument/2006/relationships/slideLayout" Target="../slideLayouts/slideLayout568.xml"/><Relationship Id="rId77" Type="http://schemas.openxmlformats.org/officeDocument/2006/relationships/slideLayout" Target="../slideLayouts/slideLayout589.xml"/><Relationship Id="rId100" Type="http://schemas.openxmlformats.org/officeDocument/2006/relationships/slideLayout" Target="../slideLayouts/slideLayout612.xml"/><Relationship Id="rId105" Type="http://schemas.openxmlformats.org/officeDocument/2006/relationships/slideLayout" Target="../slideLayouts/slideLayout617.xml"/><Relationship Id="rId126" Type="http://schemas.openxmlformats.org/officeDocument/2006/relationships/slideLayout" Target="../slideLayouts/slideLayout638.xml"/><Relationship Id="rId147" Type="http://schemas.openxmlformats.org/officeDocument/2006/relationships/slideLayout" Target="../slideLayouts/slideLayout659.xml"/><Relationship Id="rId168" Type="http://schemas.openxmlformats.org/officeDocument/2006/relationships/slideLayout" Target="../slideLayouts/slideLayout680.xml"/><Relationship Id="rId8" Type="http://schemas.openxmlformats.org/officeDocument/2006/relationships/slideLayout" Target="../slideLayouts/slideLayout520.xml"/><Relationship Id="rId51" Type="http://schemas.openxmlformats.org/officeDocument/2006/relationships/slideLayout" Target="../slideLayouts/slideLayout563.xml"/><Relationship Id="rId72" Type="http://schemas.openxmlformats.org/officeDocument/2006/relationships/slideLayout" Target="../slideLayouts/slideLayout584.xml"/><Relationship Id="rId93" Type="http://schemas.openxmlformats.org/officeDocument/2006/relationships/slideLayout" Target="../slideLayouts/slideLayout605.xml"/><Relationship Id="rId98" Type="http://schemas.openxmlformats.org/officeDocument/2006/relationships/slideLayout" Target="../slideLayouts/slideLayout610.xml"/><Relationship Id="rId121" Type="http://schemas.openxmlformats.org/officeDocument/2006/relationships/slideLayout" Target="../slideLayouts/slideLayout633.xml"/><Relationship Id="rId142" Type="http://schemas.openxmlformats.org/officeDocument/2006/relationships/slideLayout" Target="../slideLayouts/slideLayout654.xml"/><Relationship Id="rId163" Type="http://schemas.openxmlformats.org/officeDocument/2006/relationships/slideLayout" Target="../slideLayouts/slideLayout675.xml"/><Relationship Id="rId3" Type="http://schemas.openxmlformats.org/officeDocument/2006/relationships/slideLayout" Target="../slideLayouts/slideLayout515.xml"/><Relationship Id="rId25" Type="http://schemas.openxmlformats.org/officeDocument/2006/relationships/slideLayout" Target="../slideLayouts/slideLayout537.xml"/><Relationship Id="rId46" Type="http://schemas.openxmlformats.org/officeDocument/2006/relationships/slideLayout" Target="../slideLayouts/slideLayout558.xml"/><Relationship Id="rId67" Type="http://schemas.openxmlformats.org/officeDocument/2006/relationships/slideLayout" Target="../slideLayouts/slideLayout579.xml"/><Relationship Id="rId116" Type="http://schemas.openxmlformats.org/officeDocument/2006/relationships/slideLayout" Target="../slideLayouts/slideLayout628.xml"/><Relationship Id="rId137" Type="http://schemas.openxmlformats.org/officeDocument/2006/relationships/slideLayout" Target="../slideLayouts/slideLayout649.xml"/><Relationship Id="rId158" Type="http://schemas.openxmlformats.org/officeDocument/2006/relationships/slideLayout" Target="../slideLayouts/slideLayout670.xml"/><Relationship Id="rId20" Type="http://schemas.openxmlformats.org/officeDocument/2006/relationships/slideLayout" Target="../slideLayouts/slideLayout532.xml"/><Relationship Id="rId41" Type="http://schemas.openxmlformats.org/officeDocument/2006/relationships/slideLayout" Target="../slideLayouts/slideLayout553.xml"/><Relationship Id="rId62" Type="http://schemas.openxmlformats.org/officeDocument/2006/relationships/slideLayout" Target="../slideLayouts/slideLayout574.xml"/><Relationship Id="rId83" Type="http://schemas.openxmlformats.org/officeDocument/2006/relationships/slideLayout" Target="../slideLayouts/slideLayout595.xml"/><Relationship Id="rId88" Type="http://schemas.openxmlformats.org/officeDocument/2006/relationships/slideLayout" Target="../slideLayouts/slideLayout600.xml"/><Relationship Id="rId111" Type="http://schemas.openxmlformats.org/officeDocument/2006/relationships/slideLayout" Target="../slideLayouts/slideLayout623.xml"/><Relationship Id="rId132" Type="http://schemas.openxmlformats.org/officeDocument/2006/relationships/slideLayout" Target="../slideLayouts/slideLayout644.xml"/><Relationship Id="rId153" Type="http://schemas.openxmlformats.org/officeDocument/2006/relationships/slideLayout" Target="../slideLayouts/slideLayout665.xml"/><Relationship Id="rId174" Type="http://schemas.openxmlformats.org/officeDocument/2006/relationships/slideLayout" Target="../slideLayouts/slideLayout686.xml"/><Relationship Id="rId179" Type="http://schemas.openxmlformats.org/officeDocument/2006/relationships/image" Target="../media/image34.emf"/><Relationship Id="rId15" Type="http://schemas.openxmlformats.org/officeDocument/2006/relationships/slideLayout" Target="../slideLayouts/slideLayout527.xml"/><Relationship Id="rId36" Type="http://schemas.openxmlformats.org/officeDocument/2006/relationships/slideLayout" Target="../slideLayouts/slideLayout548.xml"/><Relationship Id="rId57" Type="http://schemas.openxmlformats.org/officeDocument/2006/relationships/slideLayout" Target="../slideLayouts/slideLayout569.xml"/><Relationship Id="rId106" Type="http://schemas.openxmlformats.org/officeDocument/2006/relationships/slideLayout" Target="../slideLayouts/slideLayout618.xml"/><Relationship Id="rId127" Type="http://schemas.openxmlformats.org/officeDocument/2006/relationships/slideLayout" Target="../slideLayouts/slideLayout639.xml"/><Relationship Id="rId10" Type="http://schemas.openxmlformats.org/officeDocument/2006/relationships/slideLayout" Target="../slideLayouts/slideLayout522.xml"/><Relationship Id="rId31" Type="http://schemas.openxmlformats.org/officeDocument/2006/relationships/slideLayout" Target="../slideLayouts/slideLayout543.xml"/><Relationship Id="rId52" Type="http://schemas.openxmlformats.org/officeDocument/2006/relationships/slideLayout" Target="../slideLayouts/slideLayout564.xml"/><Relationship Id="rId73" Type="http://schemas.openxmlformats.org/officeDocument/2006/relationships/slideLayout" Target="../slideLayouts/slideLayout585.xml"/><Relationship Id="rId78" Type="http://schemas.openxmlformats.org/officeDocument/2006/relationships/slideLayout" Target="../slideLayouts/slideLayout590.xml"/><Relationship Id="rId94" Type="http://schemas.openxmlformats.org/officeDocument/2006/relationships/slideLayout" Target="../slideLayouts/slideLayout606.xml"/><Relationship Id="rId99" Type="http://schemas.openxmlformats.org/officeDocument/2006/relationships/slideLayout" Target="../slideLayouts/slideLayout611.xml"/><Relationship Id="rId101" Type="http://schemas.openxmlformats.org/officeDocument/2006/relationships/slideLayout" Target="../slideLayouts/slideLayout613.xml"/><Relationship Id="rId122" Type="http://schemas.openxmlformats.org/officeDocument/2006/relationships/slideLayout" Target="../slideLayouts/slideLayout634.xml"/><Relationship Id="rId143" Type="http://schemas.openxmlformats.org/officeDocument/2006/relationships/slideLayout" Target="../slideLayouts/slideLayout655.xml"/><Relationship Id="rId148" Type="http://schemas.openxmlformats.org/officeDocument/2006/relationships/slideLayout" Target="../slideLayouts/slideLayout660.xml"/><Relationship Id="rId164" Type="http://schemas.openxmlformats.org/officeDocument/2006/relationships/slideLayout" Target="../slideLayouts/slideLayout676.xml"/><Relationship Id="rId169" Type="http://schemas.openxmlformats.org/officeDocument/2006/relationships/slideLayout" Target="../slideLayouts/slideLayout681.xml"/><Relationship Id="rId4" Type="http://schemas.openxmlformats.org/officeDocument/2006/relationships/slideLayout" Target="../slideLayouts/slideLayout516.xml"/><Relationship Id="rId9" Type="http://schemas.openxmlformats.org/officeDocument/2006/relationships/slideLayout" Target="../slideLayouts/slideLayout521.xml"/><Relationship Id="rId180" Type="http://schemas.openxmlformats.org/officeDocument/2006/relationships/image" Target="../media/image22.png"/><Relationship Id="rId26" Type="http://schemas.openxmlformats.org/officeDocument/2006/relationships/slideLayout" Target="../slideLayouts/slideLayout538.xml"/><Relationship Id="rId47" Type="http://schemas.openxmlformats.org/officeDocument/2006/relationships/slideLayout" Target="../slideLayouts/slideLayout559.xml"/><Relationship Id="rId68" Type="http://schemas.openxmlformats.org/officeDocument/2006/relationships/slideLayout" Target="../slideLayouts/slideLayout580.xml"/><Relationship Id="rId89" Type="http://schemas.openxmlformats.org/officeDocument/2006/relationships/slideLayout" Target="../slideLayouts/slideLayout601.xml"/><Relationship Id="rId112" Type="http://schemas.openxmlformats.org/officeDocument/2006/relationships/slideLayout" Target="../slideLayouts/slideLayout624.xml"/><Relationship Id="rId133" Type="http://schemas.openxmlformats.org/officeDocument/2006/relationships/slideLayout" Target="../slideLayouts/slideLayout645.xml"/><Relationship Id="rId154" Type="http://schemas.openxmlformats.org/officeDocument/2006/relationships/slideLayout" Target="../slideLayouts/slideLayout666.xml"/><Relationship Id="rId175" Type="http://schemas.openxmlformats.org/officeDocument/2006/relationships/slideLayout" Target="../slideLayouts/slideLayout687.xml"/><Relationship Id="rId16" Type="http://schemas.openxmlformats.org/officeDocument/2006/relationships/slideLayout" Target="../slideLayouts/slideLayout528.xml"/><Relationship Id="rId37" Type="http://schemas.openxmlformats.org/officeDocument/2006/relationships/slideLayout" Target="../slideLayouts/slideLayout549.xml"/><Relationship Id="rId58" Type="http://schemas.openxmlformats.org/officeDocument/2006/relationships/slideLayout" Target="../slideLayouts/slideLayout570.xml"/><Relationship Id="rId79" Type="http://schemas.openxmlformats.org/officeDocument/2006/relationships/slideLayout" Target="../slideLayouts/slideLayout591.xml"/><Relationship Id="rId102" Type="http://schemas.openxmlformats.org/officeDocument/2006/relationships/slideLayout" Target="../slideLayouts/slideLayout614.xml"/><Relationship Id="rId123" Type="http://schemas.openxmlformats.org/officeDocument/2006/relationships/slideLayout" Target="../slideLayouts/slideLayout635.xml"/><Relationship Id="rId144" Type="http://schemas.openxmlformats.org/officeDocument/2006/relationships/slideLayout" Target="../slideLayouts/slideLayout656.xml"/><Relationship Id="rId90" Type="http://schemas.openxmlformats.org/officeDocument/2006/relationships/slideLayout" Target="../slideLayouts/slideLayout602.xml"/><Relationship Id="rId165" Type="http://schemas.openxmlformats.org/officeDocument/2006/relationships/slideLayout" Target="../slideLayouts/slideLayout677.xml"/><Relationship Id="rId27" Type="http://schemas.openxmlformats.org/officeDocument/2006/relationships/slideLayout" Target="../slideLayouts/slideLayout539.xml"/><Relationship Id="rId48" Type="http://schemas.openxmlformats.org/officeDocument/2006/relationships/slideLayout" Target="../slideLayouts/slideLayout560.xml"/><Relationship Id="rId69" Type="http://schemas.openxmlformats.org/officeDocument/2006/relationships/slideLayout" Target="../slideLayouts/slideLayout581.xml"/><Relationship Id="rId113" Type="http://schemas.openxmlformats.org/officeDocument/2006/relationships/slideLayout" Target="../slideLayouts/slideLayout625.xml"/><Relationship Id="rId134" Type="http://schemas.openxmlformats.org/officeDocument/2006/relationships/slideLayout" Target="../slideLayouts/slideLayout646.xml"/><Relationship Id="rId80" Type="http://schemas.openxmlformats.org/officeDocument/2006/relationships/slideLayout" Target="../slideLayouts/slideLayout592.xml"/><Relationship Id="rId155" Type="http://schemas.openxmlformats.org/officeDocument/2006/relationships/slideLayout" Target="../slideLayouts/slideLayout667.xml"/><Relationship Id="rId176" Type="http://schemas.openxmlformats.org/officeDocument/2006/relationships/theme" Target="../theme/theme5.xml"/><Relationship Id="rId17" Type="http://schemas.openxmlformats.org/officeDocument/2006/relationships/slideLayout" Target="../slideLayouts/slideLayout529.xml"/><Relationship Id="rId38" Type="http://schemas.openxmlformats.org/officeDocument/2006/relationships/slideLayout" Target="../slideLayouts/slideLayout550.xml"/><Relationship Id="rId59" Type="http://schemas.openxmlformats.org/officeDocument/2006/relationships/slideLayout" Target="../slideLayouts/slideLayout571.xml"/><Relationship Id="rId103" Type="http://schemas.openxmlformats.org/officeDocument/2006/relationships/slideLayout" Target="../slideLayouts/slideLayout615.xml"/><Relationship Id="rId124" Type="http://schemas.openxmlformats.org/officeDocument/2006/relationships/slideLayout" Target="../slideLayouts/slideLayout636.xml"/><Relationship Id="rId70" Type="http://schemas.openxmlformats.org/officeDocument/2006/relationships/slideLayout" Target="../slideLayouts/slideLayout582.xml"/><Relationship Id="rId91" Type="http://schemas.openxmlformats.org/officeDocument/2006/relationships/slideLayout" Target="../slideLayouts/slideLayout603.xml"/><Relationship Id="rId145" Type="http://schemas.openxmlformats.org/officeDocument/2006/relationships/slideLayout" Target="../slideLayouts/slideLayout657.xml"/><Relationship Id="rId166" Type="http://schemas.openxmlformats.org/officeDocument/2006/relationships/slideLayout" Target="../slideLayouts/slideLayout678.xml"/><Relationship Id="rId1" Type="http://schemas.openxmlformats.org/officeDocument/2006/relationships/slideLayout" Target="../slideLayouts/slideLayout5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9"/>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70" imgW="270" imgH="270" progId="TCLayout.ActiveDocument.1">
                  <p:embed/>
                </p:oleObj>
              </mc:Choice>
              <mc:Fallback>
                <p:oleObj name="think-cell Slide" r:id="rId70" imgW="270" imgH="270" progId="TCLayout.ActiveDocument.1">
                  <p:embed/>
                  <p:pic>
                    <p:nvPicPr>
                      <p:cNvPr id="2" name="Object 1" hidden="1"/>
                      <p:cNvPicPr/>
                      <p:nvPr/>
                    </p:nvPicPr>
                    <p:blipFill>
                      <a:blip r:embed="rId71"/>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96"/>
            </p:custDataLst>
            <p:extLst>
              <p:ext uri="{D42A27DB-BD31-4B8C-83A1-F6EECF244321}">
                <p14:modId xmlns:p14="http://schemas.microsoft.com/office/powerpoint/2010/main" val="42391936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97" imgW="270" imgH="270" progId="TCLayout.ActiveDocument.1">
                  <p:embed/>
                </p:oleObj>
              </mc:Choice>
              <mc:Fallback>
                <p:oleObj name="think-cell Slide" r:id="rId197" imgW="270" imgH="270" progId="TCLayout.ActiveDocument.1">
                  <p:embed/>
                  <p:pic>
                    <p:nvPicPr>
                      <p:cNvPr id="2" name="Object 1" hidden="1"/>
                      <p:cNvPicPr/>
                      <p:nvPr/>
                    </p:nvPicPr>
                    <p:blipFill>
                      <a:blip r:embed="rId198"/>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2000250" y="622800"/>
            <a:ext cx="956310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10"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9" name="Picture 18"/>
          <p:cNvPicPr>
            <a:picLocks noChangeAspect="1"/>
          </p:cNvPicPr>
          <p:nvPr userDrawn="1"/>
        </p:nvPicPr>
        <p:blipFill>
          <a:blip r:embed="rId199"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865515484"/>
      </p:ext>
    </p:extLst>
  </p:cSld>
  <p:clrMap bg1="lt1" tx1="dk1" bg2="lt2" tx2="dk2" accent1="accent1" accent2="accent2" accent3="accent3" accent4="accent4" accent5="accent5" accent6="accent6" hlink="hlink" folHlink="folHlink"/>
  <p:sldLayoutIdLst>
    <p:sldLayoutId id="2147485186" r:id="rId1"/>
    <p:sldLayoutId id="2147485187" r:id="rId2"/>
    <p:sldLayoutId id="2147485188" r:id="rId3"/>
    <p:sldLayoutId id="2147485189" r:id="rId4"/>
    <p:sldLayoutId id="2147485190" r:id="rId5"/>
    <p:sldLayoutId id="2147485191" r:id="rId6"/>
    <p:sldLayoutId id="2147485192" r:id="rId7"/>
    <p:sldLayoutId id="2147485193" r:id="rId8"/>
    <p:sldLayoutId id="2147485194" r:id="rId9"/>
    <p:sldLayoutId id="2147485195" r:id="rId10"/>
    <p:sldLayoutId id="2147485196" r:id="rId11"/>
    <p:sldLayoutId id="2147485197" r:id="rId12"/>
    <p:sldLayoutId id="2147485198" r:id="rId13"/>
    <p:sldLayoutId id="2147485199" r:id="rId14"/>
    <p:sldLayoutId id="2147485200" r:id="rId15"/>
    <p:sldLayoutId id="2147485201" r:id="rId16"/>
    <p:sldLayoutId id="2147485202" r:id="rId17"/>
    <p:sldLayoutId id="2147485203" r:id="rId18"/>
    <p:sldLayoutId id="2147485204" r:id="rId19"/>
    <p:sldLayoutId id="2147485205" r:id="rId20"/>
    <p:sldLayoutId id="2147485206" r:id="rId21"/>
    <p:sldLayoutId id="2147485207" r:id="rId22"/>
    <p:sldLayoutId id="2147485208" r:id="rId23"/>
    <p:sldLayoutId id="2147485209" r:id="rId24"/>
    <p:sldLayoutId id="2147485210" r:id="rId25"/>
    <p:sldLayoutId id="2147485211" r:id="rId26"/>
    <p:sldLayoutId id="2147485212" r:id="rId27"/>
    <p:sldLayoutId id="2147485213" r:id="rId28"/>
    <p:sldLayoutId id="2147485214" r:id="rId29"/>
    <p:sldLayoutId id="2147485215" r:id="rId30"/>
    <p:sldLayoutId id="2147485216" r:id="rId31"/>
    <p:sldLayoutId id="2147485217" r:id="rId32"/>
    <p:sldLayoutId id="2147485218" r:id="rId33"/>
    <p:sldLayoutId id="2147485219" r:id="rId34"/>
    <p:sldLayoutId id="2147485220" r:id="rId35"/>
    <p:sldLayoutId id="2147485221" r:id="rId36"/>
    <p:sldLayoutId id="2147485222" r:id="rId37"/>
    <p:sldLayoutId id="2147485223" r:id="rId38"/>
    <p:sldLayoutId id="2147485224" r:id="rId39"/>
    <p:sldLayoutId id="2147485225" r:id="rId40"/>
    <p:sldLayoutId id="2147485226" r:id="rId41"/>
    <p:sldLayoutId id="2147485227" r:id="rId42"/>
    <p:sldLayoutId id="2147485228" r:id="rId43"/>
    <p:sldLayoutId id="2147485229" r:id="rId44"/>
    <p:sldLayoutId id="2147485230" r:id="rId45"/>
    <p:sldLayoutId id="2147485231" r:id="rId46"/>
    <p:sldLayoutId id="2147485232" r:id="rId47"/>
    <p:sldLayoutId id="2147485233" r:id="rId48"/>
    <p:sldLayoutId id="2147485234" r:id="rId49"/>
    <p:sldLayoutId id="2147485235" r:id="rId50"/>
    <p:sldLayoutId id="2147485236" r:id="rId51"/>
    <p:sldLayoutId id="2147485237" r:id="rId52"/>
    <p:sldLayoutId id="2147485238" r:id="rId53"/>
    <p:sldLayoutId id="2147485239" r:id="rId54"/>
    <p:sldLayoutId id="2147485240" r:id="rId55"/>
    <p:sldLayoutId id="2147485241" r:id="rId56"/>
    <p:sldLayoutId id="2147485242" r:id="rId57"/>
    <p:sldLayoutId id="2147485243" r:id="rId58"/>
    <p:sldLayoutId id="2147485244" r:id="rId59"/>
    <p:sldLayoutId id="2147485245" r:id="rId60"/>
    <p:sldLayoutId id="2147485246" r:id="rId61"/>
    <p:sldLayoutId id="2147485247" r:id="rId62"/>
    <p:sldLayoutId id="2147485248" r:id="rId63"/>
    <p:sldLayoutId id="2147485249" r:id="rId64"/>
    <p:sldLayoutId id="2147485250" r:id="rId65"/>
    <p:sldLayoutId id="2147485251" r:id="rId66"/>
    <p:sldLayoutId id="2147485252" r:id="rId67"/>
    <p:sldLayoutId id="2147485253" r:id="rId68"/>
    <p:sldLayoutId id="2147485254" r:id="rId69"/>
    <p:sldLayoutId id="2147485255" r:id="rId70"/>
    <p:sldLayoutId id="2147485256" r:id="rId71"/>
    <p:sldLayoutId id="2147485257" r:id="rId72"/>
    <p:sldLayoutId id="2147485258" r:id="rId73"/>
    <p:sldLayoutId id="2147485259" r:id="rId74"/>
    <p:sldLayoutId id="2147485260" r:id="rId75"/>
    <p:sldLayoutId id="2147485261" r:id="rId76"/>
    <p:sldLayoutId id="2147485262" r:id="rId77"/>
    <p:sldLayoutId id="2147485263" r:id="rId78"/>
    <p:sldLayoutId id="2147485264" r:id="rId79"/>
    <p:sldLayoutId id="2147485265" r:id="rId80"/>
    <p:sldLayoutId id="2147485266" r:id="rId81"/>
    <p:sldLayoutId id="2147485267" r:id="rId82"/>
    <p:sldLayoutId id="2147485268" r:id="rId83"/>
    <p:sldLayoutId id="2147485269" r:id="rId84"/>
    <p:sldLayoutId id="2147485270" r:id="rId85"/>
    <p:sldLayoutId id="2147485271" r:id="rId86"/>
    <p:sldLayoutId id="2147485272" r:id="rId87"/>
    <p:sldLayoutId id="2147485273" r:id="rId88"/>
    <p:sldLayoutId id="2147485274" r:id="rId89"/>
    <p:sldLayoutId id="2147485275" r:id="rId90"/>
    <p:sldLayoutId id="2147485276" r:id="rId91"/>
    <p:sldLayoutId id="2147485277" r:id="rId92"/>
    <p:sldLayoutId id="2147485278" r:id="rId93"/>
    <p:sldLayoutId id="2147485279" r:id="rId94"/>
    <p:sldLayoutId id="2147485280" r:id="rId95"/>
    <p:sldLayoutId id="2147485281" r:id="rId96"/>
    <p:sldLayoutId id="2147485282" r:id="rId97"/>
    <p:sldLayoutId id="2147485283" r:id="rId98"/>
    <p:sldLayoutId id="2147485284" r:id="rId99"/>
    <p:sldLayoutId id="2147485285" r:id="rId100"/>
    <p:sldLayoutId id="2147485286" r:id="rId101"/>
    <p:sldLayoutId id="2147485287" r:id="rId102"/>
    <p:sldLayoutId id="2147485288" r:id="rId103"/>
    <p:sldLayoutId id="2147485289" r:id="rId104"/>
    <p:sldLayoutId id="2147485290" r:id="rId105"/>
    <p:sldLayoutId id="2147485291" r:id="rId106"/>
    <p:sldLayoutId id="2147485292" r:id="rId107"/>
    <p:sldLayoutId id="2147485293" r:id="rId108"/>
    <p:sldLayoutId id="2147485294" r:id="rId109"/>
    <p:sldLayoutId id="2147485295" r:id="rId110"/>
    <p:sldLayoutId id="2147485296" r:id="rId111"/>
    <p:sldLayoutId id="2147485297" r:id="rId112"/>
    <p:sldLayoutId id="2147485298" r:id="rId113"/>
    <p:sldLayoutId id="2147485299" r:id="rId114"/>
    <p:sldLayoutId id="2147485300" r:id="rId115"/>
    <p:sldLayoutId id="2147485301" r:id="rId116"/>
    <p:sldLayoutId id="2147485302" r:id="rId117"/>
    <p:sldLayoutId id="2147485303" r:id="rId118"/>
    <p:sldLayoutId id="2147485304" r:id="rId119"/>
    <p:sldLayoutId id="2147485305" r:id="rId120"/>
    <p:sldLayoutId id="2147485306" r:id="rId121"/>
    <p:sldLayoutId id="2147485307" r:id="rId122"/>
    <p:sldLayoutId id="2147485308" r:id="rId123"/>
    <p:sldLayoutId id="2147485309" r:id="rId124"/>
    <p:sldLayoutId id="2147485310" r:id="rId125"/>
    <p:sldLayoutId id="2147485311" r:id="rId126"/>
    <p:sldLayoutId id="2147485312" r:id="rId127"/>
    <p:sldLayoutId id="2147485313" r:id="rId128"/>
    <p:sldLayoutId id="2147485314" r:id="rId129"/>
    <p:sldLayoutId id="2147485315" r:id="rId130"/>
    <p:sldLayoutId id="2147485316" r:id="rId131"/>
    <p:sldLayoutId id="2147485317" r:id="rId132"/>
    <p:sldLayoutId id="2147485318" r:id="rId133"/>
    <p:sldLayoutId id="2147485319" r:id="rId134"/>
    <p:sldLayoutId id="2147485320" r:id="rId135"/>
    <p:sldLayoutId id="2147485321" r:id="rId136"/>
    <p:sldLayoutId id="2147485322" r:id="rId137"/>
    <p:sldLayoutId id="2147485323" r:id="rId138"/>
    <p:sldLayoutId id="2147485324" r:id="rId139"/>
    <p:sldLayoutId id="2147485325" r:id="rId140"/>
    <p:sldLayoutId id="2147485326" r:id="rId141"/>
    <p:sldLayoutId id="2147485327" r:id="rId142"/>
    <p:sldLayoutId id="2147485328" r:id="rId143"/>
    <p:sldLayoutId id="2147485329" r:id="rId144"/>
    <p:sldLayoutId id="2147485330" r:id="rId145"/>
    <p:sldLayoutId id="2147485331" r:id="rId146"/>
    <p:sldLayoutId id="2147485332" r:id="rId147"/>
    <p:sldLayoutId id="2147485333" r:id="rId148"/>
    <p:sldLayoutId id="2147485334" r:id="rId149"/>
    <p:sldLayoutId id="2147485335" r:id="rId150"/>
    <p:sldLayoutId id="2147485336" r:id="rId151"/>
    <p:sldLayoutId id="2147485337" r:id="rId152"/>
    <p:sldLayoutId id="2147485338" r:id="rId153"/>
    <p:sldLayoutId id="2147485339" r:id="rId154"/>
    <p:sldLayoutId id="2147485340" r:id="rId155"/>
    <p:sldLayoutId id="2147485341" r:id="rId156"/>
    <p:sldLayoutId id="2147485342" r:id="rId157"/>
    <p:sldLayoutId id="2147485343" r:id="rId158"/>
    <p:sldLayoutId id="2147485344" r:id="rId159"/>
    <p:sldLayoutId id="2147485345" r:id="rId160"/>
    <p:sldLayoutId id="2147485346" r:id="rId161"/>
    <p:sldLayoutId id="2147485347" r:id="rId162"/>
    <p:sldLayoutId id="2147485348" r:id="rId163"/>
    <p:sldLayoutId id="2147485349" r:id="rId164"/>
    <p:sldLayoutId id="2147485350" r:id="rId165"/>
    <p:sldLayoutId id="2147485351" r:id="rId166"/>
    <p:sldLayoutId id="2147485352" r:id="rId167"/>
    <p:sldLayoutId id="2147485353" r:id="rId168"/>
    <p:sldLayoutId id="2147485354" r:id="rId169"/>
    <p:sldLayoutId id="2147485355" r:id="rId170"/>
    <p:sldLayoutId id="2147485356" r:id="rId171"/>
    <p:sldLayoutId id="2147485357" r:id="rId172"/>
    <p:sldLayoutId id="2147485358" r:id="rId173"/>
    <p:sldLayoutId id="2147485359" r:id="rId174"/>
    <p:sldLayoutId id="2147485360" r:id="rId175"/>
    <p:sldLayoutId id="2147485361" r:id="rId176"/>
    <p:sldLayoutId id="2147485362" r:id="rId177"/>
    <p:sldLayoutId id="2147485363" r:id="rId178"/>
    <p:sldLayoutId id="2147485364" r:id="rId179"/>
    <p:sldLayoutId id="2147485365" r:id="rId180"/>
    <p:sldLayoutId id="2147485366" r:id="rId181"/>
    <p:sldLayoutId id="2147485367" r:id="rId182"/>
    <p:sldLayoutId id="2147485368" r:id="rId183"/>
    <p:sldLayoutId id="2147485369" r:id="rId184"/>
    <p:sldLayoutId id="2147485370" r:id="rId185"/>
    <p:sldLayoutId id="2147485371" r:id="rId186"/>
    <p:sldLayoutId id="2147485372" r:id="rId187"/>
    <p:sldLayoutId id="2147485373" r:id="rId188"/>
    <p:sldLayoutId id="2147485374" r:id="rId189"/>
    <p:sldLayoutId id="2147485375" r:id="rId190"/>
    <p:sldLayoutId id="2147485376" r:id="rId191"/>
    <p:sldLayoutId id="2147485377" r:id="rId192"/>
    <p:sldLayoutId id="2147485378" r:id="rId193"/>
    <p:sldLayoutId id="2147485379" r:id="rId19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FF0000"/>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8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8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8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8"/>
            </p:custDataLst>
            <p:extLst>
              <p:ext uri="{D42A27DB-BD31-4B8C-83A1-F6EECF244321}">
                <p14:modId xmlns:p14="http://schemas.microsoft.com/office/powerpoint/2010/main" val="42391936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9" imgW="270" imgH="270" progId="TCLayout.ActiveDocument.1">
                  <p:embed/>
                </p:oleObj>
              </mc:Choice>
              <mc:Fallback>
                <p:oleObj name="think-cell Slide" r:id="rId9" imgW="270" imgH="270" progId="TCLayout.ActiveDocument.1">
                  <p:embed/>
                  <p:pic>
                    <p:nvPicPr>
                      <p:cNvPr id="2" name="Object 1" hidden="1"/>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2000250" y="622800"/>
            <a:ext cx="956310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Shape 31">
            <a:extLst>
              <a:ext uri="{FF2B5EF4-FFF2-40B4-BE49-F238E27FC236}">
                <a16:creationId xmlns:a16="http://schemas.microsoft.com/office/drawing/2014/main" id="{D6F1E491-2552-48AF-8871-FAF6B673CB54}"/>
              </a:ext>
            </a:extLst>
          </p:cNvPr>
          <p:cNvSpPr/>
          <p:nvPr/>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5" name="Picture 4" descr="A picture containing text, clipart&#10;&#10;Description automatically generated">
            <a:extLst>
              <a:ext uri="{FF2B5EF4-FFF2-40B4-BE49-F238E27FC236}">
                <a16:creationId xmlns:a16="http://schemas.microsoft.com/office/drawing/2014/main" id="{241282C9-A9DE-7E10-7147-AFDE4FC1275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452" y="208358"/>
            <a:ext cx="1543129" cy="590580"/>
          </a:xfrm>
          <a:prstGeom prst="rect">
            <a:avLst/>
          </a:prstGeom>
        </p:spPr>
      </p:pic>
    </p:spTree>
    <p:extLst>
      <p:ext uri="{BB962C8B-B14F-4D97-AF65-F5344CB8AC3E}">
        <p14:creationId xmlns:p14="http://schemas.microsoft.com/office/powerpoint/2010/main" val="2082686340"/>
      </p:ext>
    </p:extLst>
  </p:cSld>
  <p:clrMap bg1="lt1" tx1="dk1" bg2="lt2" tx2="dk2" accent1="accent1" accent2="accent2" accent3="accent3" accent4="accent4" accent5="accent5" accent6="accent6" hlink="hlink" folHlink="folHlink"/>
  <p:sldLayoutIdLst>
    <p:sldLayoutId id="2147485381" r:id="rId1"/>
    <p:sldLayoutId id="2147485382" r:id="rId2"/>
    <p:sldLayoutId id="2147485383" r:id="rId3"/>
    <p:sldLayoutId id="2147485384" r:id="rId4"/>
    <p:sldLayoutId id="2147485385" r:id="rId5"/>
    <p:sldLayoutId id="2147485386" r:id="rId6"/>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FF0000"/>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8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8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8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47"/>
            </p:custDataLst>
            <p:extLst>
              <p:ext uri="{D42A27DB-BD31-4B8C-83A1-F6EECF244321}">
                <p14:modId xmlns:p14="http://schemas.microsoft.com/office/powerpoint/2010/main" val="42391936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248" imgW="270" imgH="270" progId="TCLayout.ActiveDocument.1">
                  <p:embed/>
                </p:oleObj>
              </mc:Choice>
              <mc:Fallback>
                <p:oleObj name="think-cell Slide" r:id="rId248" imgW="270" imgH="270" progId="TCLayout.ActiveDocument.1">
                  <p:embed/>
                  <p:pic>
                    <p:nvPicPr>
                      <p:cNvPr id="2" name="Object 1" hidden="1"/>
                      <p:cNvPicPr/>
                      <p:nvPr/>
                    </p:nvPicPr>
                    <p:blipFill>
                      <a:blip r:embed="rId249"/>
                      <a:stretch>
                        <a:fillRect/>
                      </a:stretch>
                    </p:blipFill>
                    <p:spPr>
                      <a:xfrm>
                        <a:off x="1588" y="1588"/>
                        <a:ext cx="1587" cy="1587"/>
                      </a:xfrm>
                      <a:prstGeom prst="rect">
                        <a:avLst/>
                      </a:prstGeom>
                    </p:spPr>
                  </p:pic>
                </p:oleObj>
              </mc:Fallback>
            </mc:AlternateContent>
          </a:graphicData>
        </a:graphic>
      </p:graphicFrame>
      <p:sp>
        <p:nvSpPr>
          <p:cNvPr id="9" name="Title Placeholder 1"/>
          <p:cNvSpPr>
            <a:spLocks noGrp="1"/>
          </p:cNvSpPr>
          <p:nvPr>
            <p:ph type="title"/>
          </p:nvPr>
        </p:nvSpPr>
        <p:spPr>
          <a:xfrm>
            <a:off x="2000250" y="622800"/>
            <a:ext cx="956310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9" name="Picture 18"/>
          <p:cNvPicPr>
            <a:picLocks noChangeAspect="1"/>
          </p:cNvPicPr>
          <p:nvPr userDrawn="1"/>
        </p:nvPicPr>
        <p:blipFill>
          <a:blip r:embed="rId250"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543314774"/>
      </p:ext>
    </p:extLst>
  </p:cSld>
  <p:clrMap bg1="lt1" tx1="dk1" bg2="lt2" tx2="dk2" accent1="accent1" accent2="accent2" accent3="accent3" accent4="accent4" accent5="accent5" accent6="accent6" hlink="hlink" folHlink="folHlink"/>
  <p:sldLayoutIdLst>
    <p:sldLayoutId id="2147485388" r:id="rId1"/>
    <p:sldLayoutId id="2147485389" r:id="rId2"/>
    <p:sldLayoutId id="2147485390" r:id="rId3"/>
    <p:sldLayoutId id="2147485391" r:id="rId4"/>
    <p:sldLayoutId id="2147485392" r:id="rId5"/>
    <p:sldLayoutId id="2147485393" r:id="rId6"/>
    <p:sldLayoutId id="2147485394" r:id="rId7"/>
    <p:sldLayoutId id="2147485395" r:id="rId8"/>
    <p:sldLayoutId id="2147485396" r:id="rId9"/>
    <p:sldLayoutId id="2147485397" r:id="rId10"/>
    <p:sldLayoutId id="2147485398" r:id="rId11"/>
    <p:sldLayoutId id="2147485399" r:id="rId12"/>
    <p:sldLayoutId id="2147485400" r:id="rId13"/>
    <p:sldLayoutId id="2147485401" r:id="rId14"/>
    <p:sldLayoutId id="2147485402" r:id="rId15"/>
    <p:sldLayoutId id="2147485403" r:id="rId16"/>
    <p:sldLayoutId id="2147485404" r:id="rId17"/>
    <p:sldLayoutId id="2147485405" r:id="rId18"/>
    <p:sldLayoutId id="2147485406" r:id="rId19"/>
    <p:sldLayoutId id="2147485407" r:id="rId20"/>
    <p:sldLayoutId id="2147485408" r:id="rId21"/>
    <p:sldLayoutId id="2147485409" r:id="rId22"/>
    <p:sldLayoutId id="2147485410" r:id="rId23"/>
    <p:sldLayoutId id="2147485411" r:id="rId24"/>
    <p:sldLayoutId id="2147485412" r:id="rId25"/>
    <p:sldLayoutId id="2147485413" r:id="rId26"/>
    <p:sldLayoutId id="2147485414" r:id="rId27"/>
    <p:sldLayoutId id="2147485415" r:id="rId28"/>
    <p:sldLayoutId id="2147485416" r:id="rId29"/>
    <p:sldLayoutId id="2147485417" r:id="rId30"/>
    <p:sldLayoutId id="2147485418" r:id="rId31"/>
    <p:sldLayoutId id="2147485419" r:id="rId32"/>
    <p:sldLayoutId id="2147485420" r:id="rId33"/>
    <p:sldLayoutId id="2147485421" r:id="rId34"/>
    <p:sldLayoutId id="2147485422" r:id="rId35"/>
    <p:sldLayoutId id="2147485423" r:id="rId36"/>
    <p:sldLayoutId id="2147485424" r:id="rId37"/>
    <p:sldLayoutId id="2147485425" r:id="rId38"/>
    <p:sldLayoutId id="2147485426" r:id="rId39"/>
    <p:sldLayoutId id="2147485427" r:id="rId40"/>
    <p:sldLayoutId id="2147485428" r:id="rId41"/>
    <p:sldLayoutId id="2147485429" r:id="rId42"/>
    <p:sldLayoutId id="2147485430" r:id="rId43"/>
    <p:sldLayoutId id="2147485431" r:id="rId44"/>
    <p:sldLayoutId id="2147485432" r:id="rId45"/>
    <p:sldLayoutId id="2147485433" r:id="rId46"/>
    <p:sldLayoutId id="2147485434" r:id="rId47"/>
    <p:sldLayoutId id="2147485435" r:id="rId48"/>
    <p:sldLayoutId id="2147485436" r:id="rId49"/>
    <p:sldLayoutId id="2147485437" r:id="rId50"/>
    <p:sldLayoutId id="2147485438" r:id="rId51"/>
    <p:sldLayoutId id="2147485439" r:id="rId52"/>
    <p:sldLayoutId id="2147485440" r:id="rId53"/>
    <p:sldLayoutId id="2147485441" r:id="rId54"/>
    <p:sldLayoutId id="2147485442" r:id="rId55"/>
    <p:sldLayoutId id="2147485443" r:id="rId56"/>
    <p:sldLayoutId id="2147485444" r:id="rId57"/>
    <p:sldLayoutId id="2147485445" r:id="rId58"/>
    <p:sldLayoutId id="2147485446" r:id="rId59"/>
    <p:sldLayoutId id="2147485447" r:id="rId60"/>
    <p:sldLayoutId id="2147485448" r:id="rId61"/>
    <p:sldLayoutId id="2147485449" r:id="rId62"/>
    <p:sldLayoutId id="2147485450" r:id="rId63"/>
    <p:sldLayoutId id="2147485451" r:id="rId64"/>
    <p:sldLayoutId id="2147485452" r:id="rId65"/>
    <p:sldLayoutId id="2147485453" r:id="rId66"/>
    <p:sldLayoutId id="2147485454" r:id="rId67"/>
    <p:sldLayoutId id="2147485455" r:id="rId68"/>
    <p:sldLayoutId id="2147485456" r:id="rId69"/>
    <p:sldLayoutId id="2147485457" r:id="rId70"/>
    <p:sldLayoutId id="2147485458" r:id="rId71"/>
    <p:sldLayoutId id="2147485459" r:id="rId72"/>
    <p:sldLayoutId id="2147485460" r:id="rId73"/>
    <p:sldLayoutId id="2147485461" r:id="rId74"/>
    <p:sldLayoutId id="2147485462" r:id="rId75"/>
    <p:sldLayoutId id="2147485463" r:id="rId76"/>
    <p:sldLayoutId id="2147485464" r:id="rId77"/>
    <p:sldLayoutId id="2147485465" r:id="rId78"/>
    <p:sldLayoutId id="2147485466" r:id="rId79"/>
    <p:sldLayoutId id="2147485467" r:id="rId80"/>
    <p:sldLayoutId id="2147485468" r:id="rId81"/>
    <p:sldLayoutId id="2147485469" r:id="rId82"/>
    <p:sldLayoutId id="2147485470" r:id="rId83"/>
    <p:sldLayoutId id="2147485471" r:id="rId84"/>
    <p:sldLayoutId id="2147485472" r:id="rId85"/>
    <p:sldLayoutId id="2147485473" r:id="rId86"/>
    <p:sldLayoutId id="2147485474" r:id="rId87"/>
    <p:sldLayoutId id="2147485475" r:id="rId88"/>
    <p:sldLayoutId id="2147485476" r:id="rId89"/>
    <p:sldLayoutId id="2147485477" r:id="rId90"/>
    <p:sldLayoutId id="2147485478" r:id="rId91"/>
    <p:sldLayoutId id="2147485479" r:id="rId92"/>
    <p:sldLayoutId id="2147485480" r:id="rId93"/>
    <p:sldLayoutId id="2147485481" r:id="rId94"/>
    <p:sldLayoutId id="2147485482" r:id="rId95"/>
    <p:sldLayoutId id="2147485483" r:id="rId96"/>
    <p:sldLayoutId id="2147485484" r:id="rId97"/>
    <p:sldLayoutId id="2147485485" r:id="rId98"/>
    <p:sldLayoutId id="2147485486" r:id="rId99"/>
    <p:sldLayoutId id="2147485487" r:id="rId100"/>
    <p:sldLayoutId id="2147485488" r:id="rId101"/>
    <p:sldLayoutId id="2147485489" r:id="rId102"/>
    <p:sldLayoutId id="2147485490" r:id="rId103"/>
    <p:sldLayoutId id="2147485491" r:id="rId104"/>
    <p:sldLayoutId id="2147485492" r:id="rId105"/>
    <p:sldLayoutId id="2147485493" r:id="rId106"/>
    <p:sldLayoutId id="2147485494" r:id="rId107"/>
    <p:sldLayoutId id="2147485495" r:id="rId108"/>
    <p:sldLayoutId id="2147485496" r:id="rId109"/>
    <p:sldLayoutId id="2147485497" r:id="rId110"/>
    <p:sldLayoutId id="2147485498" r:id="rId111"/>
    <p:sldLayoutId id="2147485499" r:id="rId112"/>
    <p:sldLayoutId id="2147485500" r:id="rId113"/>
    <p:sldLayoutId id="2147485501" r:id="rId114"/>
    <p:sldLayoutId id="2147485502" r:id="rId115"/>
    <p:sldLayoutId id="2147485503" r:id="rId116"/>
    <p:sldLayoutId id="2147485504" r:id="rId117"/>
    <p:sldLayoutId id="2147485505" r:id="rId118"/>
    <p:sldLayoutId id="2147485506" r:id="rId119"/>
    <p:sldLayoutId id="2147485507" r:id="rId120"/>
    <p:sldLayoutId id="2147485508" r:id="rId121"/>
    <p:sldLayoutId id="2147485509" r:id="rId122"/>
    <p:sldLayoutId id="2147485510" r:id="rId123"/>
    <p:sldLayoutId id="2147485511" r:id="rId124"/>
    <p:sldLayoutId id="2147485512" r:id="rId125"/>
    <p:sldLayoutId id="2147485513" r:id="rId126"/>
    <p:sldLayoutId id="2147485514" r:id="rId127"/>
    <p:sldLayoutId id="2147485515" r:id="rId128"/>
    <p:sldLayoutId id="2147485516" r:id="rId129"/>
    <p:sldLayoutId id="2147485517" r:id="rId130"/>
    <p:sldLayoutId id="2147485518" r:id="rId131"/>
    <p:sldLayoutId id="2147485519" r:id="rId132"/>
    <p:sldLayoutId id="2147485520" r:id="rId133"/>
    <p:sldLayoutId id="2147485521" r:id="rId134"/>
    <p:sldLayoutId id="2147485522" r:id="rId135"/>
    <p:sldLayoutId id="2147485523" r:id="rId136"/>
    <p:sldLayoutId id="2147485524" r:id="rId137"/>
    <p:sldLayoutId id="2147485525" r:id="rId138"/>
    <p:sldLayoutId id="2147485526" r:id="rId139"/>
    <p:sldLayoutId id="2147485527" r:id="rId140"/>
    <p:sldLayoutId id="2147485528" r:id="rId141"/>
    <p:sldLayoutId id="2147485529" r:id="rId142"/>
    <p:sldLayoutId id="2147485530" r:id="rId143"/>
    <p:sldLayoutId id="2147485531" r:id="rId144"/>
    <p:sldLayoutId id="2147485532" r:id="rId145"/>
    <p:sldLayoutId id="2147485533" r:id="rId146"/>
    <p:sldLayoutId id="2147485534" r:id="rId147"/>
    <p:sldLayoutId id="2147485535" r:id="rId148"/>
    <p:sldLayoutId id="2147485536" r:id="rId149"/>
    <p:sldLayoutId id="2147485537" r:id="rId150"/>
    <p:sldLayoutId id="2147485538" r:id="rId151"/>
    <p:sldLayoutId id="2147485539" r:id="rId152"/>
    <p:sldLayoutId id="2147485540" r:id="rId153"/>
    <p:sldLayoutId id="2147485541" r:id="rId154"/>
    <p:sldLayoutId id="2147485542" r:id="rId155"/>
    <p:sldLayoutId id="2147485543" r:id="rId156"/>
    <p:sldLayoutId id="2147485544" r:id="rId157"/>
    <p:sldLayoutId id="2147485545" r:id="rId158"/>
    <p:sldLayoutId id="2147485546" r:id="rId159"/>
    <p:sldLayoutId id="2147485547" r:id="rId160"/>
    <p:sldLayoutId id="2147485548" r:id="rId161"/>
    <p:sldLayoutId id="2147485549" r:id="rId162"/>
    <p:sldLayoutId id="2147485550" r:id="rId163"/>
    <p:sldLayoutId id="2147485551" r:id="rId164"/>
    <p:sldLayoutId id="2147485552" r:id="rId165"/>
    <p:sldLayoutId id="2147485553" r:id="rId166"/>
    <p:sldLayoutId id="2147485554" r:id="rId167"/>
    <p:sldLayoutId id="2147485555" r:id="rId168"/>
    <p:sldLayoutId id="2147485556" r:id="rId169"/>
    <p:sldLayoutId id="2147485557" r:id="rId170"/>
    <p:sldLayoutId id="2147485558" r:id="rId171"/>
    <p:sldLayoutId id="2147485559" r:id="rId172"/>
    <p:sldLayoutId id="2147485560" r:id="rId173"/>
    <p:sldLayoutId id="2147485561" r:id="rId174"/>
    <p:sldLayoutId id="2147485562" r:id="rId175"/>
    <p:sldLayoutId id="2147485563" r:id="rId176"/>
    <p:sldLayoutId id="2147485564" r:id="rId177"/>
    <p:sldLayoutId id="2147485565" r:id="rId178"/>
    <p:sldLayoutId id="2147485566" r:id="rId179"/>
    <p:sldLayoutId id="2147485567" r:id="rId180"/>
    <p:sldLayoutId id="2147485568" r:id="rId181"/>
    <p:sldLayoutId id="2147485569" r:id="rId182"/>
    <p:sldLayoutId id="2147485570" r:id="rId183"/>
    <p:sldLayoutId id="2147485571" r:id="rId184"/>
    <p:sldLayoutId id="2147485572" r:id="rId185"/>
    <p:sldLayoutId id="2147485573" r:id="rId186"/>
    <p:sldLayoutId id="2147485574" r:id="rId187"/>
    <p:sldLayoutId id="2147485575" r:id="rId188"/>
    <p:sldLayoutId id="2147485576" r:id="rId189"/>
    <p:sldLayoutId id="2147485577" r:id="rId190"/>
    <p:sldLayoutId id="2147485578" r:id="rId191"/>
    <p:sldLayoutId id="2147485579" r:id="rId192"/>
    <p:sldLayoutId id="2147485580" r:id="rId193"/>
    <p:sldLayoutId id="2147485581" r:id="rId194"/>
    <p:sldLayoutId id="2147485582" r:id="rId195"/>
    <p:sldLayoutId id="2147485583" r:id="rId196"/>
    <p:sldLayoutId id="2147485584" r:id="rId197"/>
    <p:sldLayoutId id="2147485585" r:id="rId198"/>
    <p:sldLayoutId id="2147485586" r:id="rId199"/>
    <p:sldLayoutId id="2147485587" r:id="rId200"/>
    <p:sldLayoutId id="2147485588" r:id="rId201"/>
    <p:sldLayoutId id="2147485589" r:id="rId202"/>
    <p:sldLayoutId id="2147485590" r:id="rId203"/>
    <p:sldLayoutId id="2147485591" r:id="rId204"/>
    <p:sldLayoutId id="2147485592" r:id="rId205"/>
    <p:sldLayoutId id="2147485593" r:id="rId206"/>
    <p:sldLayoutId id="2147485594" r:id="rId207"/>
    <p:sldLayoutId id="2147485595" r:id="rId208"/>
    <p:sldLayoutId id="2147485596" r:id="rId209"/>
    <p:sldLayoutId id="2147485597" r:id="rId210"/>
    <p:sldLayoutId id="2147485598" r:id="rId211"/>
    <p:sldLayoutId id="2147485599" r:id="rId212"/>
    <p:sldLayoutId id="2147485600" r:id="rId213"/>
    <p:sldLayoutId id="2147485601" r:id="rId214"/>
    <p:sldLayoutId id="2147485602" r:id="rId215"/>
    <p:sldLayoutId id="2147485603" r:id="rId216"/>
    <p:sldLayoutId id="2147485604" r:id="rId217"/>
    <p:sldLayoutId id="2147485605" r:id="rId218"/>
    <p:sldLayoutId id="2147485606" r:id="rId219"/>
    <p:sldLayoutId id="2147485607" r:id="rId220"/>
    <p:sldLayoutId id="2147485608" r:id="rId221"/>
    <p:sldLayoutId id="2147485609" r:id="rId222"/>
    <p:sldLayoutId id="2147485610" r:id="rId223"/>
    <p:sldLayoutId id="2147485611" r:id="rId224"/>
    <p:sldLayoutId id="2147485612" r:id="rId225"/>
    <p:sldLayoutId id="2147485613" r:id="rId226"/>
    <p:sldLayoutId id="2147485614" r:id="rId227"/>
    <p:sldLayoutId id="2147485615" r:id="rId228"/>
    <p:sldLayoutId id="2147485616" r:id="rId229"/>
    <p:sldLayoutId id="2147485617" r:id="rId230"/>
    <p:sldLayoutId id="2147485618" r:id="rId231"/>
    <p:sldLayoutId id="2147485619" r:id="rId232"/>
    <p:sldLayoutId id="2147485620" r:id="rId233"/>
    <p:sldLayoutId id="2147485621" r:id="rId234"/>
    <p:sldLayoutId id="2147485622" r:id="rId235"/>
    <p:sldLayoutId id="2147485623" r:id="rId236"/>
    <p:sldLayoutId id="2147485624" r:id="rId237"/>
    <p:sldLayoutId id="2147485625" r:id="rId238"/>
    <p:sldLayoutId id="2147485626" r:id="rId239"/>
    <p:sldLayoutId id="2147485627" r:id="rId240"/>
    <p:sldLayoutId id="2147485628" r:id="rId241"/>
    <p:sldLayoutId id="2147485629" r:id="rId242"/>
    <p:sldLayoutId id="2147485630" r:id="rId243"/>
    <p:sldLayoutId id="2147485631" r:id="rId244"/>
    <p:sldLayoutId id="2147485632" r:id="rId24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FF0000"/>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8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8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8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FAC3AB3C-D6E3-DEDF-500C-2AD53838B2DC}"/>
              </a:ext>
            </a:extLst>
          </p:cNvPr>
          <p:cNvGraphicFramePr>
            <a:graphicFrameLocks noChangeAspect="1"/>
          </p:cNvGraphicFramePr>
          <p:nvPr userDrawn="1">
            <p:custDataLst>
              <p:tags r:id="rId177"/>
            </p:custDataLst>
            <p:extLst>
              <p:ext uri="{D42A27DB-BD31-4B8C-83A1-F6EECF244321}">
                <p14:modId xmlns:p14="http://schemas.microsoft.com/office/powerpoint/2010/main" val="33770143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78" imgW="404" imgH="405" progId="TCLayout.ActiveDocument.1">
                  <p:embed/>
                </p:oleObj>
              </mc:Choice>
              <mc:Fallback>
                <p:oleObj name="think-cell Slide" r:id="rId178" imgW="404" imgH="405" progId="TCLayout.ActiveDocument.1">
                  <p:embed/>
                  <p:pic>
                    <p:nvPicPr>
                      <p:cNvPr id="5" name="think-cell data - do not delete" hidden="1">
                        <a:extLst>
                          <a:ext uri="{FF2B5EF4-FFF2-40B4-BE49-F238E27FC236}">
                            <a16:creationId xmlns:a16="http://schemas.microsoft.com/office/drawing/2014/main" id="{FAC3AB3C-D6E3-DEDF-500C-2AD53838B2DC}"/>
                          </a:ext>
                        </a:extLst>
                      </p:cNvPr>
                      <p:cNvPicPr/>
                      <p:nvPr/>
                    </p:nvPicPr>
                    <p:blipFill>
                      <a:blip r:embed="rId179"/>
                      <a:stretch>
                        <a:fillRect/>
                      </a:stretch>
                    </p:blipFill>
                    <p:spPr>
                      <a:xfrm>
                        <a:off x="1588" y="1588"/>
                        <a:ext cx="1588" cy="1588"/>
                      </a:xfrm>
                      <a:prstGeom prst="rect">
                        <a:avLst/>
                      </a:prstGeom>
                    </p:spPr>
                  </p:pic>
                </p:oleObj>
              </mc:Fallback>
            </mc:AlternateContent>
          </a:graphicData>
        </a:graphic>
      </p:graphicFrame>
      <p:sp>
        <p:nvSpPr>
          <p:cNvPr id="9" name="Title Placeholder 1"/>
          <p:cNvSpPr>
            <a:spLocks noGrp="1"/>
          </p:cNvSpPr>
          <p:nvPr>
            <p:ph type="title"/>
          </p:nvPr>
        </p:nvSpPr>
        <p:spPr>
          <a:xfrm>
            <a:off x="2000250" y="622800"/>
            <a:ext cx="956310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
        <p:nvSpPr>
          <p:cNvPr id="10" name="Freeform: Shape 31">
            <a:extLst>
              <a:ext uri="{FF2B5EF4-FFF2-40B4-BE49-F238E27FC236}">
                <a16:creationId xmlns:a16="http://schemas.microsoft.com/office/drawing/2014/main" id="{D6F1E491-2552-48AF-8871-FAF6B673CB54}"/>
              </a:ext>
            </a:extLst>
          </p:cNvPr>
          <p:cNvSpPr/>
          <p:nvPr userDrawn="1"/>
        </p:nvSpPr>
        <p:spPr>
          <a:xfrm>
            <a:off x="0" y="6326127"/>
            <a:ext cx="12188952" cy="531873"/>
          </a:xfrm>
          <a:custGeom>
            <a:avLst/>
            <a:gdLst>
              <a:gd name="connsiteX0" fmla="*/ 8400285 w 12188952"/>
              <a:gd name="connsiteY0" fmla="*/ 0 h 531873"/>
              <a:gd name="connsiteX1" fmla="*/ 12188950 w 12188952"/>
              <a:gd name="connsiteY1" fmla="*/ 0 h 531873"/>
              <a:gd name="connsiteX2" fmla="*/ 12188950 w 12188952"/>
              <a:gd name="connsiteY2" fmla="*/ 239773 h 531873"/>
              <a:gd name="connsiteX3" fmla="*/ 12188952 w 12188952"/>
              <a:gd name="connsiteY3" fmla="*/ 239773 h 531873"/>
              <a:gd name="connsiteX4" fmla="*/ 12188952 w 12188952"/>
              <a:gd name="connsiteY4" fmla="*/ 531873 h 531873"/>
              <a:gd name="connsiteX5" fmla="*/ 0 w 12188952"/>
              <a:gd name="connsiteY5" fmla="*/ 531873 h 531873"/>
              <a:gd name="connsiteX6" fmla="*/ 0 w 12188952"/>
              <a:gd name="connsiteY6" fmla="*/ 239773 h 531873"/>
              <a:gd name="connsiteX7" fmla="*/ 8220629 w 12188952"/>
              <a:gd name="connsiteY7" fmla="*/ 239773 h 53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531873">
                <a:moveTo>
                  <a:pt x="8400285" y="0"/>
                </a:moveTo>
                <a:lnTo>
                  <a:pt x="12188950" y="0"/>
                </a:lnTo>
                <a:lnTo>
                  <a:pt x="12188950" y="239773"/>
                </a:lnTo>
                <a:lnTo>
                  <a:pt x="12188952" y="239773"/>
                </a:lnTo>
                <a:lnTo>
                  <a:pt x="12188952" y="531873"/>
                </a:lnTo>
                <a:lnTo>
                  <a:pt x="0" y="531873"/>
                </a:lnTo>
                <a:lnTo>
                  <a:pt x="0" y="239773"/>
                </a:lnTo>
                <a:lnTo>
                  <a:pt x="8220629" y="239773"/>
                </a:lnTo>
                <a:close/>
              </a:path>
            </a:pathLst>
          </a:custGeom>
          <a:solidFill>
            <a:srgbClr val="FF000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rgbClr val="FFFFFF"/>
              </a:solidFill>
            </a:endParaRPr>
          </a:p>
        </p:txBody>
      </p:sp>
      <p:sp>
        <p:nvSpPr>
          <p:cNvPr id="13" name="TextBox 12"/>
          <p:cNvSpPr txBox="1"/>
          <p:nvPr userDrawn="1"/>
        </p:nvSpPr>
        <p:spPr>
          <a:xfrm>
            <a:off x="11568737" y="6515119"/>
            <a:ext cx="381000" cy="153888"/>
          </a:xfrm>
          <a:prstGeom prst="rect">
            <a:avLst/>
          </a:prstGeom>
          <a:noFill/>
        </p:spPr>
        <p:txBody>
          <a:bodyPr wrap="none" lIns="0" tIns="0" rIns="0" bIns="0" rtlCol="0" anchor="b">
            <a:no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rgbClr val="FFFFFF"/>
              </a:solidFill>
              <a:latin typeface="Trebuchet MS" panose="020B0603020202020204" pitchFamily="34" charset="0"/>
              <a:ea typeface="+mn-ea"/>
              <a:cs typeface="Arial" panose="020B0604020202020204" pitchFamily="34" charset="0"/>
              <a:sym typeface="Trebuchet MS" panose="020B0603020202020204" pitchFamily="34" charset="0"/>
            </a:endParaRPr>
          </a:p>
        </p:txBody>
      </p:sp>
      <p:sp>
        <p:nvSpPr>
          <p:cNvPr id="11" name="Date Placeholder 3"/>
          <p:cNvSpPr>
            <a:spLocks noGrp="1"/>
          </p:cNvSpPr>
          <p:nvPr>
            <p:ph type="dt" sz="half" idx="2"/>
          </p:nvPr>
        </p:nvSpPr>
        <p:spPr>
          <a:xfrm>
            <a:off x="9677400" y="6515120"/>
            <a:ext cx="1482051" cy="153888"/>
          </a:xfrm>
          <a:prstGeom prst="rect">
            <a:avLst/>
          </a:prstGeom>
        </p:spPr>
        <p:txBody>
          <a:bodyPr vert="horz" wrap="square" lIns="0" tIns="0" rIns="0" bIns="0" rtlCol="0" anchor="b">
            <a:spAutoFit/>
          </a:bodyPr>
          <a:lstStyle>
            <a:lvl1pPr algn="r">
              <a:defRPr sz="1000">
                <a:solidFill>
                  <a:srgbClr val="FFFFFF"/>
                </a:solidFill>
                <a:latin typeface="+mn-lt"/>
                <a:sym typeface="Trebuchet MS" panose="020B0603020202020204" pitchFamily="34" charset="0"/>
              </a:defRPr>
            </a:lvl1pPr>
          </a:lstStyle>
          <a:p>
            <a:endParaRPr lang="en-US"/>
          </a:p>
        </p:txBody>
      </p:sp>
      <p:pic>
        <p:nvPicPr>
          <p:cNvPr id="19" name="Picture 18"/>
          <p:cNvPicPr>
            <a:picLocks noChangeAspect="1"/>
          </p:cNvPicPr>
          <p:nvPr userDrawn="1"/>
        </p:nvPicPr>
        <p:blipFill>
          <a:blip r:embed="rId180" cstate="hqprint">
            <a:extLst>
              <a:ext uri="{28A0092B-C50C-407E-A947-70E740481C1C}">
                <a14:useLocalDpi xmlns:a14="http://schemas.microsoft.com/office/drawing/2010/main"/>
              </a:ext>
            </a:extLst>
          </a:blip>
          <a:stretch>
            <a:fillRect/>
          </a:stretch>
        </p:blipFill>
        <p:spPr>
          <a:xfrm>
            <a:off x="280898" y="574337"/>
            <a:ext cx="1550282" cy="400753"/>
          </a:xfrm>
          <a:prstGeom prst="rect">
            <a:avLst/>
          </a:prstGeom>
        </p:spPr>
      </p:pic>
    </p:spTree>
    <p:extLst>
      <p:ext uri="{BB962C8B-B14F-4D97-AF65-F5344CB8AC3E}">
        <p14:creationId xmlns:p14="http://schemas.microsoft.com/office/powerpoint/2010/main" val="3351974849"/>
      </p:ext>
    </p:extLst>
  </p:cSld>
  <p:clrMap bg1="lt1" tx1="dk1" bg2="lt2" tx2="dk2" accent1="accent1" accent2="accent2" accent3="accent3" accent4="accent4" accent5="accent5" accent6="accent6" hlink="hlink" folHlink="folHlink"/>
  <p:sldLayoutIdLst>
    <p:sldLayoutId id="2147485634" r:id="rId1"/>
    <p:sldLayoutId id="2147485635" r:id="rId2"/>
    <p:sldLayoutId id="2147485636" r:id="rId3"/>
    <p:sldLayoutId id="2147485637" r:id="rId4"/>
    <p:sldLayoutId id="2147485638" r:id="rId5"/>
    <p:sldLayoutId id="2147485639" r:id="rId6"/>
    <p:sldLayoutId id="2147485640" r:id="rId7"/>
    <p:sldLayoutId id="2147485641" r:id="rId8"/>
    <p:sldLayoutId id="2147485642" r:id="rId9"/>
    <p:sldLayoutId id="2147485643" r:id="rId10"/>
    <p:sldLayoutId id="2147485644" r:id="rId11"/>
    <p:sldLayoutId id="2147485645" r:id="rId12"/>
    <p:sldLayoutId id="2147485646" r:id="rId13"/>
    <p:sldLayoutId id="2147485647" r:id="rId14"/>
    <p:sldLayoutId id="2147485648" r:id="rId15"/>
    <p:sldLayoutId id="2147485649" r:id="rId16"/>
    <p:sldLayoutId id="2147485650" r:id="rId17"/>
    <p:sldLayoutId id="2147485651" r:id="rId18"/>
    <p:sldLayoutId id="2147485652" r:id="rId19"/>
    <p:sldLayoutId id="2147485653" r:id="rId20"/>
    <p:sldLayoutId id="2147485654" r:id="rId21"/>
    <p:sldLayoutId id="2147485655" r:id="rId22"/>
    <p:sldLayoutId id="2147485656" r:id="rId23"/>
    <p:sldLayoutId id="2147485657" r:id="rId24"/>
    <p:sldLayoutId id="2147485658" r:id="rId25"/>
    <p:sldLayoutId id="2147485659" r:id="rId26"/>
    <p:sldLayoutId id="2147485660" r:id="rId27"/>
    <p:sldLayoutId id="2147485661" r:id="rId28"/>
    <p:sldLayoutId id="2147485662" r:id="rId29"/>
    <p:sldLayoutId id="2147485663" r:id="rId30"/>
    <p:sldLayoutId id="2147485664" r:id="rId31"/>
    <p:sldLayoutId id="2147485665" r:id="rId32"/>
    <p:sldLayoutId id="2147485666" r:id="rId33"/>
    <p:sldLayoutId id="2147485667" r:id="rId34"/>
    <p:sldLayoutId id="2147485668" r:id="rId35"/>
    <p:sldLayoutId id="2147485669" r:id="rId36"/>
    <p:sldLayoutId id="2147485670" r:id="rId37"/>
    <p:sldLayoutId id="2147485671" r:id="rId38"/>
    <p:sldLayoutId id="2147485672" r:id="rId39"/>
    <p:sldLayoutId id="2147485673" r:id="rId40"/>
    <p:sldLayoutId id="2147485674" r:id="rId41"/>
    <p:sldLayoutId id="2147485675" r:id="rId42"/>
    <p:sldLayoutId id="2147485676" r:id="rId43"/>
    <p:sldLayoutId id="2147485677" r:id="rId44"/>
    <p:sldLayoutId id="2147485678" r:id="rId45"/>
    <p:sldLayoutId id="2147485679" r:id="rId46"/>
    <p:sldLayoutId id="2147485680" r:id="rId47"/>
    <p:sldLayoutId id="2147485681" r:id="rId48"/>
    <p:sldLayoutId id="2147485682" r:id="rId49"/>
    <p:sldLayoutId id="2147485683" r:id="rId50"/>
    <p:sldLayoutId id="2147485684" r:id="rId51"/>
    <p:sldLayoutId id="2147485685" r:id="rId52"/>
    <p:sldLayoutId id="2147485686" r:id="rId53"/>
    <p:sldLayoutId id="2147485687" r:id="rId54"/>
    <p:sldLayoutId id="2147485688" r:id="rId55"/>
    <p:sldLayoutId id="2147485689" r:id="rId56"/>
    <p:sldLayoutId id="2147485690" r:id="rId57"/>
    <p:sldLayoutId id="2147485691" r:id="rId58"/>
    <p:sldLayoutId id="2147485692" r:id="rId59"/>
    <p:sldLayoutId id="2147485693" r:id="rId60"/>
    <p:sldLayoutId id="2147485694" r:id="rId61"/>
    <p:sldLayoutId id="2147485695" r:id="rId62"/>
    <p:sldLayoutId id="2147485696" r:id="rId63"/>
    <p:sldLayoutId id="2147485697" r:id="rId64"/>
    <p:sldLayoutId id="2147485698" r:id="rId65"/>
    <p:sldLayoutId id="2147485699" r:id="rId66"/>
    <p:sldLayoutId id="2147485700" r:id="rId67"/>
    <p:sldLayoutId id="2147485701" r:id="rId68"/>
    <p:sldLayoutId id="2147485702" r:id="rId69"/>
    <p:sldLayoutId id="2147485703" r:id="rId70"/>
    <p:sldLayoutId id="2147485704" r:id="rId71"/>
    <p:sldLayoutId id="2147485705" r:id="rId72"/>
    <p:sldLayoutId id="2147485706" r:id="rId73"/>
    <p:sldLayoutId id="2147485707" r:id="rId74"/>
    <p:sldLayoutId id="2147485708" r:id="rId75"/>
    <p:sldLayoutId id="2147485709" r:id="rId76"/>
    <p:sldLayoutId id="2147485710" r:id="rId77"/>
    <p:sldLayoutId id="2147485711" r:id="rId78"/>
    <p:sldLayoutId id="2147485712" r:id="rId79"/>
    <p:sldLayoutId id="2147485713" r:id="rId80"/>
    <p:sldLayoutId id="2147485714" r:id="rId81"/>
    <p:sldLayoutId id="2147485715" r:id="rId82"/>
    <p:sldLayoutId id="2147485716" r:id="rId83"/>
    <p:sldLayoutId id="2147485717" r:id="rId84"/>
    <p:sldLayoutId id="2147485718" r:id="rId85"/>
    <p:sldLayoutId id="2147485719" r:id="rId86"/>
    <p:sldLayoutId id="2147485720" r:id="rId87"/>
    <p:sldLayoutId id="2147485721" r:id="rId88"/>
    <p:sldLayoutId id="2147485722" r:id="rId89"/>
    <p:sldLayoutId id="2147485723" r:id="rId90"/>
    <p:sldLayoutId id="2147485724" r:id="rId91"/>
    <p:sldLayoutId id="2147485725" r:id="rId92"/>
    <p:sldLayoutId id="2147485726" r:id="rId93"/>
    <p:sldLayoutId id="2147485727" r:id="rId94"/>
    <p:sldLayoutId id="2147485728" r:id="rId95"/>
    <p:sldLayoutId id="2147485729" r:id="rId96"/>
    <p:sldLayoutId id="2147485730" r:id="rId97"/>
    <p:sldLayoutId id="2147485731" r:id="rId98"/>
    <p:sldLayoutId id="2147485732" r:id="rId99"/>
    <p:sldLayoutId id="2147485733" r:id="rId100"/>
    <p:sldLayoutId id="2147485734" r:id="rId101"/>
    <p:sldLayoutId id="2147485735" r:id="rId102"/>
    <p:sldLayoutId id="2147485736" r:id="rId103"/>
    <p:sldLayoutId id="2147485737" r:id="rId104"/>
    <p:sldLayoutId id="2147485738" r:id="rId105"/>
    <p:sldLayoutId id="2147485739" r:id="rId106"/>
    <p:sldLayoutId id="2147485740" r:id="rId107"/>
    <p:sldLayoutId id="2147485741" r:id="rId108"/>
    <p:sldLayoutId id="2147485742" r:id="rId109"/>
    <p:sldLayoutId id="2147485743" r:id="rId110"/>
    <p:sldLayoutId id="2147485744" r:id="rId111"/>
    <p:sldLayoutId id="2147485745" r:id="rId112"/>
    <p:sldLayoutId id="2147485746" r:id="rId113"/>
    <p:sldLayoutId id="2147485747" r:id="rId114"/>
    <p:sldLayoutId id="2147485748" r:id="rId115"/>
    <p:sldLayoutId id="2147485749" r:id="rId116"/>
    <p:sldLayoutId id="2147485750" r:id="rId117"/>
    <p:sldLayoutId id="2147485751" r:id="rId118"/>
    <p:sldLayoutId id="2147485752" r:id="rId119"/>
    <p:sldLayoutId id="2147485753" r:id="rId120"/>
    <p:sldLayoutId id="2147485754" r:id="rId121"/>
    <p:sldLayoutId id="2147485755" r:id="rId122"/>
    <p:sldLayoutId id="2147485756" r:id="rId123"/>
    <p:sldLayoutId id="2147485757" r:id="rId124"/>
    <p:sldLayoutId id="2147485758" r:id="rId125"/>
    <p:sldLayoutId id="2147485759" r:id="rId126"/>
    <p:sldLayoutId id="2147485760" r:id="rId127"/>
    <p:sldLayoutId id="2147485761" r:id="rId128"/>
    <p:sldLayoutId id="2147485762" r:id="rId129"/>
    <p:sldLayoutId id="2147485763" r:id="rId130"/>
    <p:sldLayoutId id="2147485764" r:id="rId131"/>
    <p:sldLayoutId id="2147485765" r:id="rId132"/>
    <p:sldLayoutId id="2147485766" r:id="rId133"/>
    <p:sldLayoutId id="2147485767" r:id="rId134"/>
    <p:sldLayoutId id="2147485768" r:id="rId135"/>
    <p:sldLayoutId id="2147485769" r:id="rId136"/>
    <p:sldLayoutId id="2147485770" r:id="rId137"/>
    <p:sldLayoutId id="2147485771" r:id="rId138"/>
    <p:sldLayoutId id="2147485772" r:id="rId139"/>
    <p:sldLayoutId id="2147485773" r:id="rId140"/>
    <p:sldLayoutId id="2147485774" r:id="rId141"/>
    <p:sldLayoutId id="2147485775" r:id="rId142"/>
    <p:sldLayoutId id="2147485776" r:id="rId143"/>
    <p:sldLayoutId id="2147485777" r:id="rId144"/>
    <p:sldLayoutId id="2147485778" r:id="rId145"/>
    <p:sldLayoutId id="2147485779" r:id="rId146"/>
    <p:sldLayoutId id="2147485780" r:id="rId147"/>
    <p:sldLayoutId id="2147485781" r:id="rId148"/>
    <p:sldLayoutId id="2147485782" r:id="rId149"/>
    <p:sldLayoutId id="2147485783" r:id="rId150"/>
    <p:sldLayoutId id="2147485784" r:id="rId151"/>
    <p:sldLayoutId id="2147485785" r:id="rId152"/>
    <p:sldLayoutId id="2147485786" r:id="rId153"/>
    <p:sldLayoutId id="2147485787" r:id="rId154"/>
    <p:sldLayoutId id="2147485788" r:id="rId155"/>
    <p:sldLayoutId id="2147485789" r:id="rId156"/>
    <p:sldLayoutId id="2147485790" r:id="rId157"/>
    <p:sldLayoutId id="2147485791" r:id="rId158"/>
    <p:sldLayoutId id="2147485792" r:id="rId159"/>
    <p:sldLayoutId id="2147485793" r:id="rId160"/>
    <p:sldLayoutId id="2147485794" r:id="rId161"/>
    <p:sldLayoutId id="2147485795" r:id="rId162"/>
    <p:sldLayoutId id="2147485796" r:id="rId163"/>
    <p:sldLayoutId id="2147485797" r:id="rId164"/>
    <p:sldLayoutId id="2147485798" r:id="rId165"/>
    <p:sldLayoutId id="2147485799" r:id="rId166"/>
    <p:sldLayoutId id="2147485800" r:id="rId167"/>
    <p:sldLayoutId id="2147485801" r:id="rId168"/>
    <p:sldLayoutId id="2147485802" r:id="rId169"/>
    <p:sldLayoutId id="2147485803" r:id="rId170"/>
    <p:sldLayoutId id="2147485804" r:id="rId171"/>
    <p:sldLayoutId id="2147485805" r:id="rId172"/>
    <p:sldLayoutId id="2147485806" r:id="rId173"/>
    <p:sldLayoutId id="2147485807" r:id="rId174"/>
    <p:sldLayoutId id="2147485808" r:id="rId175"/>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FF0000"/>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4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4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8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8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8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1AD2-8191-2829-678D-29CBF3AF7355}"/>
              </a:ext>
            </a:extLst>
          </p:cNvPr>
          <p:cNvSpPr>
            <a:spLocks noGrp="1"/>
          </p:cNvSpPr>
          <p:nvPr>
            <p:ph type="title"/>
          </p:nvPr>
        </p:nvSpPr>
        <p:spPr>
          <a:xfrm>
            <a:off x="2032000" y="354586"/>
            <a:ext cx="9500427" cy="332399"/>
          </a:xfrm>
        </p:spPr>
        <p:txBody>
          <a:bodyPr/>
          <a:lstStyle/>
          <a:p>
            <a:r>
              <a:rPr lang="en-US" u="sng" dirty="0"/>
              <a:t>Approval for IISc Teardown Analysis of Benchmarked cells (Phase -3) </a:t>
            </a:r>
            <a:endParaRPr lang="en-IN" u="sng" dirty="0"/>
          </a:p>
        </p:txBody>
      </p:sp>
      <p:sp>
        <p:nvSpPr>
          <p:cNvPr id="8" name="TextBox 7">
            <a:extLst>
              <a:ext uri="{FF2B5EF4-FFF2-40B4-BE49-F238E27FC236}">
                <a16:creationId xmlns:a16="http://schemas.microsoft.com/office/drawing/2014/main" id="{79D1C7DB-A696-84C9-A0F7-766B33026214}"/>
              </a:ext>
            </a:extLst>
          </p:cNvPr>
          <p:cNvSpPr txBox="1"/>
          <p:nvPr/>
        </p:nvSpPr>
        <p:spPr>
          <a:xfrm>
            <a:off x="8597693" y="1586399"/>
            <a:ext cx="3431747" cy="3048000"/>
          </a:xfrm>
          <a:prstGeom prst="rect">
            <a:avLst/>
          </a:prstGeom>
          <a:noFill/>
          <a:ln w="9525" cap="rnd">
            <a:solidFill>
              <a:schemeClr val="tx1">
                <a:lumMod val="50000"/>
                <a:lumOff val="50000"/>
              </a:schemeClr>
            </a:solid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latin typeface="Aptos" panose="020B0004020202020204" pitchFamily="34" charset="0"/>
              </a:rPr>
              <a:t>Benchmarking cells (priority wise):</a:t>
            </a:r>
          </a:p>
          <a:p>
            <a:endParaRPr lang="en-US" dirty="0">
              <a:solidFill>
                <a:schemeClr val="tx1"/>
              </a:solidFill>
              <a:latin typeface="Aptos" panose="020B0004020202020204" pitchFamily="34" charset="0"/>
            </a:endParaRPr>
          </a:p>
          <a:p>
            <a:pPr marL="285750" indent="-285750">
              <a:buFont typeface="Wingdings" panose="05000000000000000000" pitchFamily="2" charset="2"/>
              <a:buChar char="§"/>
            </a:pPr>
            <a:r>
              <a:rPr lang="en-US" dirty="0">
                <a:solidFill>
                  <a:schemeClr val="tx1"/>
                </a:solidFill>
                <a:latin typeface="Aptos" panose="020B0004020202020204" pitchFamily="34" charset="0"/>
              </a:rPr>
              <a:t>BAK 5.5Ah_ 21700</a:t>
            </a:r>
          </a:p>
          <a:p>
            <a:pPr marL="285750" indent="-285750">
              <a:buFont typeface="Wingdings" panose="05000000000000000000" pitchFamily="2" charset="2"/>
              <a:buChar char="§"/>
            </a:pPr>
            <a:r>
              <a:rPr lang="en-US" dirty="0">
                <a:solidFill>
                  <a:schemeClr val="tx1"/>
                </a:solidFill>
                <a:latin typeface="Aptos" panose="020B0004020202020204" pitchFamily="34" charset="0"/>
              </a:rPr>
              <a:t>4680 Gen2 - Tesla</a:t>
            </a:r>
          </a:p>
          <a:p>
            <a:pPr marL="285750" indent="-285750">
              <a:buFont typeface="Wingdings" panose="05000000000000000000" pitchFamily="2" charset="2"/>
              <a:buChar char="§"/>
            </a:pPr>
            <a:r>
              <a:rPr lang="en-IN" dirty="0">
                <a:solidFill>
                  <a:schemeClr val="tx1"/>
                </a:solidFill>
                <a:latin typeface="Aptos" panose="020B0004020202020204" pitchFamily="34" charset="0"/>
              </a:rPr>
              <a:t>32700 – </a:t>
            </a:r>
            <a:r>
              <a:rPr lang="en-IN" dirty="0" err="1">
                <a:solidFill>
                  <a:schemeClr val="tx1"/>
                </a:solidFill>
                <a:latin typeface="Aptos" panose="020B0004020202020204" pitchFamily="34" charset="0"/>
              </a:rPr>
              <a:t>Blivex</a:t>
            </a:r>
            <a:r>
              <a:rPr lang="en-IN" dirty="0">
                <a:solidFill>
                  <a:schemeClr val="tx1"/>
                </a:solidFill>
                <a:latin typeface="Aptos" panose="020B0004020202020204" pitchFamily="34" charset="0"/>
              </a:rPr>
              <a:t> _ 6 Ah</a:t>
            </a:r>
          </a:p>
          <a:p>
            <a:pPr marL="285750" indent="-285750">
              <a:buFont typeface="Wingdings" panose="05000000000000000000" pitchFamily="2" charset="2"/>
              <a:buChar char="§"/>
            </a:pPr>
            <a:r>
              <a:rPr lang="en-US" dirty="0">
                <a:solidFill>
                  <a:schemeClr val="tx1"/>
                </a:solidFill>
                <a:latin typeface="Aptos" panose="020B0004020202020204" pitchFamily="34" charset="0"/>
              </a:rPr>
              <a:t>CBAK 15 Ah _32140</a:t>
            </a:r>
          </a:p>
          <a:p>
            <a:pPr marL="285750" indent="-285750">
              <a:buFont typeface="Wingdings" panose="05000000000000000000" pitchFamily="2" charset="2"/>
              <a:buChar char="§"/>
            </a:pPr>
            <a:r>
              <a:rPr lang="en-IN" dirty="0">
                <a:solidFill>
                  <a:schemeClr val="tx1"/>
                </a:solidFill>
                <a:latin typeface="Aptos" panose="020B0004020202020204" pitchFamily="34" charset="0"/>
              </a:rPr>
              <a:t>EVE 5 Ah 21700</a:t>
            </a:r>
            <a:endParaRPr lang="en-US" dirty="0">
              <a:solidFill>
                <a:schemeClr val="tx1"/>
              </a:solidFill>
              <a:latin typeface="Aptos" panose="020B0004020202020204" pitchFamily="34" charset="0"/>
            </a:endParaRPr>
          </a:p>
          <a:p>
            <a:pPr marL="285750" indent="-285750">
              <a:buFont typeface="Wingdings" panose="05000000000000000000" pitchFamily="2" charset="2"/>
              <a:buChar char="§"/>
            </a:pPr>
            <a:r>
              <a:rPr lang="en-US" dirty="0">
                <a:solidFill>
                  <a:schemeClr val="tx1"/>
                </a:solidFill>
                <a:latin typeface="Aptos" panose="020B0004020202020204" pitchFamily="34" charset="0"/>
              </a:rPr>
              <a:t>SVOLT 116 Ah</a:t>
            </a:r>
          </a:p>
          <a:p>
            <a:pPr marL="285750" indent="-285750">
              <a:buFont typeface="Wingdings" panose="05000000000000000000" pitchFamily="2" charset="2"/>
              <a:buChar char="§"/>
            </a:pPr>
            <a:r>
              <a:rPr lang="en-IN" dirty="0" err="1">
                <a:solidFill>
                  <a:schemeClr val="tx1"/>
                </a:solidFill>
                <a:latin typeface="Aptos" panose="020B0004020202020204" pitchFamily="34" charset="0"/>
              </a:rPr>
              <a:t>Molicell</a:t>
            </a:r>
            <a:r>
              <a:rPr lang="en-IN" dirty="0">
                <a:solidFill>
                  <a:schemeClr val="tx1"/>
                </a:solidFill>
                <a:latin typeface="Aptos" panose="020B0004020202020204" pitchFamily="34" charset="0"/>
              </a:rPr>
              <a:t> 4.2 Ah</a:t>
            </a:r>
          </a:p>
          <a:p>
            <a:pPr marL="285750" indent="-285750">
              <a:buFont typeface="Wingdings" panose="05000000000000000000" pitchFamily="2" charset="2"/>
              <a:buChar char="§"/>
            </a:pPr>
            <a:r>
              <a:rPr lang="en-US" dirty="0">
                <a:solidFill>
                  <a:schemeClr val="tx1"/>
                </a:solidFill>
                <a:latin typeface="Aptos" panose="020B0004020202020204" pitchFamily="34" charset="0"/>
              </a:rPr>
              <a:t>RIN cell -5.8 Ah, after testing</a:t>
            </a:r>
          </a:p>
        </p:txBody>
      </p:sp>
      <p:sp>
        <p:nvSpPr>
          <p:cNvPr id="13" name="TextBox 12">
            <a:extLst>
              <a:ext uri="{FF2B5EF4-FFF2-40B4-BE49-F238E27FC236}">
                <a16:creationId xmlns:a16="http://schemas.microsoft.com/office/drawing/2014/main" id="{85BD38B1-399E-8A78-1989-279D1F3CC504}"/>
              </a:ext>
            </a:extLst>
          </p:cNvPr>
          <p:cNvSpPr txBox="1"/>
          <p:nvPr/>
        </p:nvSpPr>
        <p:spPr>
          <a:xfrm>
            <a:off x="599440" y="4263562"/>
            <a:ext cx="7691120" cy="158499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lnSpc>
                <a:spcPct val="150000"/>
              </a:lnSpc>
              <a:buFont typeface="Wingdings" panose="05000000000000000000" pitchFamily="2" charset="2"/>
              <a:buChar char="Ø"/>
            </a:pPr>
            <a:r>
              <a:rPr lang="en-US" b="1" dirty="0">
                <a:solidFill>
                  <a:schemeClr val="tx1"/>
                </a:solidFill>
                <a:latin typeface="Aptos" panose="020B0004020202020204" pitchFamily="34" charset="0"/>
              </a:rPr>
              <a:t>Lab-time required: 15 days (working)</a:t>
            </a:r>
          </a:p>
          <a:p>
            <a:pPr marL="285750" indent="-285750">
              <a:lnSpc>
                <a:spcPct val="150000"/>
              </a:lnSpc>
              <a:buFont typeface="Wingdings" panose="05000000000000000000" pitchFamily="2" charset="2"/>
              <a:buChar char="Ø"/>
            </a:pPr>
            <a:r>
              <a:rPr lang="en-US" b="1" dirty="0">
                <a:solidFill>
                  <a:schemeClr val="tx1"/>
                </a:solidFill>
                <a:latin typeface="Aptos" panose="020B0004020202020204" pitchFamily="34" charset="0"/>
              </a:rPr>
              <a:t>R&amp;D scientists involve: 3 person (minimum)</a:t>
            </a:r>
          </a:p>
          <a:p>
            <a:pPr marL="285750" indent="-285750">
              <a:lnSpc>
                <a:spcPct val="150000"/>
              </a:lnSpc>
              <a:buFont typeface="Wingdings" panose="05000000000000000000" pitchFamily="2" charset="2"/>
              <a:buChar char="Ø"/>
            </a:pPr>
            <a:r>
              <a:rPr lang="en-US" b="1" dirty="0">
                <a:solidFill>
                  <a:schemeClr val="tx1"/>
                </a:solidFill>
                <a:latin typeface="Aptos" panose="020B0004020202020204" pitchFamily="34" charset="0"/>
              </a:rPr>
              <a:t>Tentative Costs: 3,60,000 INR + GST 18% (Updated quotation: </a:t>
            </a:r>
            <a:r>
              <a:rPr lang="en-IN" sz="1800" b="1" dirty="0">
                <a:solidFill>
                  <a:srgbClr val="000000"/>
                </a:solidFill>
                <a:effectLst/>
                <a:latin typeface="Aptos" panose="020B0004020202020204" pitchFamily="34" charset="0"/>
                <a:ea typeface="Times New Roman" panose="02020603050405020304" pitchFamily="18" charset="0"/>
                <a:cs typeface="Aptos" panose="020B0004020202020204" pitchFamily="34" charset="0"/>
              </a:rPr>
              <a:t>4,42,500 INR – including GST – Approved by CEO)</a:t>
            </a:r>
            <a:endParaRPr lang="en-IN" sz="1800" dirty="0">
              <a:solidFill>
                <a:srgbClr val="000000"/>
              </a:solidFill>
              <a:effectLst/>
              <a:latin typeface="Aptos" panose="020B0004020202020204" pitchFamily="34" charset="0"/>
              <a:ea typeface="Aptos" panose="020B0004020202020204" pitchFamily="34" charset="0"/>
              <a:cs typeface="Aptos" panose="020B0004020202020204" pitchFamily="34" charset="0"/>
            </a:endParaRPr>
          </a:p>
          <a:p>
            <a:pPr marL="285750" indent="-285750">
              <a:lnSpc>
                <a:spcPct val="150000"/>
              </a:lnSpc>
              <a:buFont typeface="Wingdings" panose="05000000000000000000" pitchFamily="2" charset="2"/>
              <a:buChar char="Ø"/>
            </a:pPr>
            <a:endParaRPr lang="en-US" b="1" dirty="0">
              <a:solidFill>
                <a:schemeClr val="tx1"/>
              </a:solidFill>
              <a:latin typeface="Aptos" panose="020B0004020202020204" pitchFamily="34" charset="0"/>
            </a:endParaRPr>
          </a:p>
          <a:p>
            <a:pPr marL="285750" indent="-285750">
              <a:lnSpc>
                <a:spcPct val="150000"/>
              </a:lnSpc>
              <a:buFont typeface="Wingdings" panose="05000000000000000000" pitchFamily="2" charset="2"/>
              <a:buChar char="Ø"/>
            </a:pPr>
            <a:r>
              <a:rPr lang="en-US" b="1" dirty="0">
                <a:solidFill>
                  <a:schemeClr val="tx1"/>
                </a:solidFill>
                <a:latin typeface="Aptos" panose="020B0004020202020204" pitchFamily="34" charset="0"/>
              </a:rPr>
              <a:t>Tentative Travel costs: 50,000 INR</a:t>
            </a:r>
            <a:endParaRPr lang="en-IN" b="1" dirty="0">
              <a:solidFill>
                <a:schemeClr val="tx1"/>
              </a:solidFill>
              <a:latin typeface="Aptos" panose="020B0004020202020204" pitchFamily="34" charset="0"/>
            </a:endParaRPr>
          </a:p>
        </p:txBody>
      </p:sp>
      <p:sp>
        <p:nvSpPr>
          <p:cNvPr id="15" name="TextBox 14">
            <a:extLst>
              <a:ext uri="{FF2B5EF4-FFF2-40B4-BE49-F238E27FC236}">
                <a16:creationId xmlns:a16="http://schemas.microsoft.com/office/drawing/2014/main" id="{00CE9945-FC43-37BE-38B0-4CF6075682B2}"/>
              </a:ext>
            </a:extLst>
          </p:cNvPr>
          <p:cNvSpPr txBox="1"/>
          <p:nvPr/>
        </p:nvSpPr>
        <p:spPr>
          <a:xfrm>
            <a:off x="436880" y="1694000"/>
            <a:ext cx="2275840" cy="56152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b="1" dirty="0" err="1">
              <a:solidFill>
                <a:schemeClr val="tx1"/>
              </a:solidFill>
            </a:endParaRPr>
          </a:p>
        </p:txBody>
      </p:sp>
      <p:sp>
        <p:nvSpPr>
          <p:cNvPr id="21" name="Rectangle: Rounded Corners 20">
            <a:extLst>
              <a:ext uri="{FF2B5EF4-FFF2-40B4-BE49-F238E27FC236}">
                <a16:creationId xmlns:a16="http://schemas.microsoft.com/office/drawing/2014/main" id="{EC336CEE-EFDB-AE81-4AD4-3ADBF6EA6AE3}"/>
              </a:ext>
            </a:extLst>
          </p:cNvPr>
          <p:cNvSpPr/>
          <p:nvPr/>
        </p:nvSpPr>
        <p:spPr>
          <a:xfrm>
            <a:off x="229013" y="1591028"/>
            <a:ext cx="8315547" cy="2218971"/>
          </a:xfrm>
          <a:prstGeom prst="roundRect">
            <a:avLst>
              <a:gd name="adj" fmla="val 0"/>
            </a:avLst>
          </a:prstGeom>
          <a:noFill/>
          <a:ln w="12700" cap="flat" cmpd="sng" algn="ctr">
            <a:solidFill>
              <a:srgbClr val="4472C4">
                <a:shade val="50000"/>
              </a:srgbClr>
            </a:solidFill>
            <a:prstDash val="solid"/>
            <a:miter lim="800000"/>
          </a:ln>
          <a:effectLst/>
        </p:spPr>
        <p:txBody>
          <a:bodyPr rtlCol="0" anchor="ctr"/>
          <a:lstStyle/>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prstClr val="black"/>
                </a:solidFill>
                <a:effectLst/>
                <a:uLnTx/>
                <a:uFillTx/>
                <a:latin typeface="Aptos" panose="020B0004020202020204" pitchFamily="34" charset="0"/>
              </a:rPr>
              <a:t>Tear down</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prstClr val="black"/>
                </a:solidFill>
                <a:effectLst/>
                <a:uLnTx/>
                <a:uFillTx/>
                <a:latin typeface="Aptos" panose="020B0004020202020204" pitchFamily="34" charset="0"/>
              </a:rPr>
              <a:t>Physical Measurements (Benchmark design) – (Priority</a:t>
            </a:r>
            <a:r>
              <a:rPr lang="en-IN" kern="0" dirty="0">
                <a:solidFill>
                  <a:prstClr val="black"/>
                </a:solidFill>
                <a:latin typeface="Aptos" panose="020B0004020202020204" pitchFamily="34" charset="0"/>
              </a:rPr>
              <a:t>y 1)</a:t>
            </a:r>
            <a:endParaRPr kumimoji="0" lang="en-IN" sz="1800" b="0" i="0" u="none" strike="noStrike" kern="0" cap="none" spc="0" normalizeH="0" baseline="0" noProof="0" dirty="0">
              <a:ln>
                <a:noFill/>
              </a:ln>
              <a:solidFill>
                <a:prstClr val="black"/>
              </a:solidFill>
              <a:effectLst/>
              <a:uLnTx/>
              <a:uFillTx/>
              <a:latin typeface="Aptos" panose="020B0004020202020204" pitchFamily="34" charset="0"/>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prstClr val="black"/>
                </a:solidFill>
                <a:effectLst/>
                <a:uLnTx/>
                <a:uFillTx/>
                <a:latin typeface="Aptos" panose="020B0004020202020204" pitchFamily="34" charset="0"/>
              </a:rPr>
              <a:t>Electrodes Length / Thickness / Loading (mg/cm</a:t>
            </a:r>
            <a:r>
              <a:rPr kumimoji="0" lang="en-IN" sz="1800" b="0" i="0" u="none" strike="noStrike" kern="0" cap="none" spc="0" normalizeH="0" baseline="30000" noProof="0" dirty="0">
                <a:ln>
                  <a:noFill/>
                </a:ln>
                <a:solidFill>
                  <a:prstClr val="black"/>
                </a:solidFill>
                <a:effectLst/>
                <a:uLnTx/>
                <a:uFillTx/>
                <a:latin typeface="Aptos" panose="020B0004020202020204" pitchFamily="34" charset="0"/>
              </a:rPr>
              <a:t>2</a:t>
            </a:r>
            <a:r>
              <a:rPr kumimoji="0" lang="en-IN" sz="1800" b="0" i="0" u="none" strike="noStrike" kern="0" cap="none" spc="0" normalizeH="0" baseline="0" noProof="0" dirty="0">
                <a:ln>
                  <a:noFill/>
                </a:ln>
                <a:solidFill>
                  <a:prstClr val="black"/>
                </a:solidFill>
                <a:effectLst/>
                <a:uLnTx/>
                <a:uFillTx/>
                <a:latin typeface="Aptos" panose="020B0004020202020204" pitchFamily="34" charset="0"/>
              </a:rPr>
              <a:t>) / Tab &amp; tape locations…</a:t>
            </a:r>
          </a:p>
          <a:p>
            <a:pPr marL="285750" marR="0" lvl="0"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prstClr val="black"/>
                </a:solidFill>
                <a:effectLst/>
                <a:uLnTx/>
                <a:uFillTx/>
                <a:latin typeface="Aptos" panose="020B0004020202020204" pitchFamily="34" charset="0"/>
              </a:rPr>
              <a:t>Electrochemical Measurement (</a:t>
            </a:r>
            <a:r>
              <a:rPr lang="en-IN" kern="0" dirty="0">
                <a:solidFill>
                  <a:prstClr val="black"/>
                </a:solidFill>
                <a:latin typeface="Aptos" panose="020B0004020202020204" pitchFamily="34" charset="0"/>
              </a:rPr>
              <a:t>Priority 2)</a:t>
            </a:r>
            <a:endParaRPr kumimoji="0" lang="en-IN" sz="1800" b="0" i="0" u="none" strike="noStrike" kern="0" cap="none" spc="0" normalizeH="0" baseline="0" noProof="0" dirty="0">
              <a:ln>
                <a:noFill/>
              </a:ln>
              <a:solidFill>
                <a:prstClr val="black"/>
              </a:solidFill>
              <a:effectLst/>
              <a:uLnTx/>
              <a:uFillTx/>
              <a:latin typeface="Aptos" panose="020B0004020202020204" pitchFamily="34" charset="0"/>
            </a:endParaRPr>
          </a:p>
          <a:p>
            <a:pPr marL="742950" marR="0" lvl="1" indent="-285750" defTabSz="91440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800" b="0" i="0" u="none" strike="noStrike" kern="0" cap="none" spc="0" normalizeH="0" baseline="0" noProof="0" dirty="0">
                <a:ln>
                  <a:noFill/>
                </a:ln>
                <a:solidFill>
                  <a:prstClr val="black"/>
                </a:solidFill>
                <a:effectLst/>
                <a:uLnTx/>
                <a:uFillTx/>
                <a:latin typeface="Aptos" panose="020B0004020202020204" pitchFamily="34" charset="0"/>
              </a:rPr>
              <a:t>Charge/Discharge: To find Reversible capacity &amp; cycling profile</a:t>
            </a:r>
          </a:p>
        </p:txBody>
      </p:sp>
      <p:sp>
        <p:nvSpPr>
          <p:cNvPr id="20" name="Rectangle: Rounded Corners 19">
            <a:extLst>
              <a:ext uri="{FF2B5EF4-FFF2-40B4-BE49-F238E27FC236}">
                <a16:creationId xmlns:a16="http://schemas.microsoft.com/office/drawing/2014/main" id="{492FFD21-8FAF-D72C-E343-7E1BF7628814}"/>
              </a:ext>
            </a:extLst>
          </p:cNvPr>
          <p:cNvSpPr/>
          <p:nvPr/>
        </p:nvSpPr>
        <p:spPr>
          <a:xfrm>
            <a:off x="2428240" y="1413360"/>
            <a:ext cx="1971040" cy="346078"/>
          </a:xfrm>
          <a:prstGeom prst="roundRect">
            <a:avLst>
              <a:gd name="adj" fmla="val 6911"/>
            </a:avLst>
          </a:prstGeom>
          <a:solidFill>
            <a:srgbClr val="00206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Aptos" panose="020B0004020202020204" pitchFamily="34" charset="0"/>
              </a:rPr>
              <a:t>Activities</a:t>
            </a:r>
          </a:p>
        </p:txBody>
      </p:sp>
    </p:spTree>
    <p:extLst>
      <p:ext uri="{BB962C8B-B14F-4D97-AF65-F5344CB8AC3E}">
        <p14:creationId xmlns:p14="http://schemas.microsoft.com/office/powerpoint/2010/main" val="3498948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3CE1B65F-3C2E-9F50-925B-D29267A893FC}"/>
              </a:ext>
            </a:extLst>
          </p:cNvPr>
          <p:cNvGraphicFramePr>
            <a:graphicFrameLocks noGrp="1"/>
          </p:cNvGraphicFramePr>
          <p:nvPr>
            <p:extLst>
              <p:ext uri="{D42A27DB-BD31-4B8C-83A1-F6EECF244321}">
                <p14:modId xmlns:p14="http://schemas.microsoft.com/office/powerpoint/2010/main" val="226592117"/>
              </p:ext>
            </p:extLst>
          </p:nvPr>
        </p:nvGraphicFramePr>
        <p:xfrm>
          <a:off x="324556" y="1387894"/>
          <a:ext cx="10658403" cy="4504906"/>
        </p:xfrm>
        <a:graphic>
          <a:graphicData uri="http://schemas.openxmlformats.org/drawingml/2006/table">
            <a:tbl>
              <a:tblPr/>
              <a:tblGrid>
                <a:gridCol w="812069">
                  <a:extLst>
                    <a:ext uri="{9D8B030D-6E8A-4147-A177-3AD203B41FA5}">
                      <a16:colId xmlns:a16="http://schemas.microsoft.com/office/drawing/2014/main" val="3555077338"/>
                    </a:ext>
                  </a:extLst>
                </a:gridCol>
                <a:gridCol w="3096012">
                  <a:extLst>
                    <a:ext uri="{9D8B030D-6E8A-4147-A177-3AD203B41FA5}">
                      <a16:colId xmlns:a16="http://schemas.microsoft.com/office/drawing/2014/main" val="4283887780"/>
                    </a:ext>
                  </a:extLst>
                </a:gridCol>
                <a:gridCol w="2250107">
                  <a:extLst>
                    <a:ext uri="{9D8B030D-6E8A-4147-A177-3AD203B41FA5}">
                      <a16:colId xmlns:a16="http://schemas.microsoft.com/office/drawing/2014/main" val="115679912"/>
                    </a:ext>
                  </a:extLst>
                </a:gridCol>
                <a:gridCol w="2182435">
                  <a:extLst>
                    <a:ext uri="{9D8B030D-6E8A-4147-A177-3AD203B41FA5}">
                      <a16:colId xmlns:a16="http://schemas.microsoft.com/office/drawing/2014/main" val="953190203"/>
                    </a:ext>
                  </a:extLst>
                </a:gridCol>
                <a:gridCol w="2317780">
                  <a:extLst>
                    <a:ext uri="{9D8B030D-6E8A-4147-A177-3AD203B41FA5}">
                      <a16:colId xmlns:a16="http://schemas.microsoft.com/office/drawing/2014/main" val="1840067509"/>
                    </a:ext>
                  </a:extLst>
                </a:gridCol>
              </a:tblGrid>
              <a:tr h="733357">
                <a:tc>
                  <a:txBody>
                    <a:bodyPr/>
                    <a:lstStyle/>
                    <a:p>
                      <a:pPr algn="ctr" fontAlgn="ctr"/>
                      <a:r>
                        <a:rPr lang="en-IN" sz="1600" b="0" i="0" u="none" strike="noStrike" dirty="0">
                          <a:solidFill>
                            <a:srgbClr val="000000"/>
                          </a:solidFill>
                          <a:effectLst/>
                          <a:latin typeface="Aptos "/>
                        </a:rPr>
                        <a:t>Sr. No.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fontAlgn="ctr"/>
                      <a:r>
                        <a:rPr lang="en-US" sz="1600" b="0" i="0" u="none" strike="noStrike">
                          <a:solidFill>
                            <a:srgbClr val="000000"/>
                          </a:solidFill>
                          <a:effectLst/>
                          <a:latin typeface="Aptos "/>
                        </a:rPr>
                        <a:t>Cells to teardown Priority wise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rtl="0" fontAlgn="ctr"/>
                      <a:r>
                        <a:rPr lang="en-IN" sz="1600" b="0" i="0" u="none" strike="noStrike">
                          <a:solidFill>
                            <a:srgbClr val="000000"/>
                          </a:solidFill>
                          <a:effectLst/>
                          <a:latin typeface="Aptos "/>
                        </a:rPr>
                        <a:t>Teardown of benchmarked cells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rtl="0" fontAlgn="ctr"/>
                      <a:r>
                        <a:rPr lang="en-IN" sz="1600" b="0" i="0" u="none" strike="noStrike">
                          <a:solidFill>
                            <a:srgbClr val="000000"/>
                          </a:solidFill>
                          <a:effectLst/>
                          <a:latin typeface="Aptos "/>
                        </a:rPr>
                        <a:t>Electrochemical characterization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tc>
                  <a:txBody>
                    <a:bodyPr/>
                    <a:lstStyle/>
                    <a:p>
                      <a:pPr algn="ctr" rtl="0" fontAlgn="ctr"/>
                      <a:r>
                        <a:rPr lang="en-IN" sz="1600" b="0" i="0" u="none" strike="noStrike">
                          <a:solidFill>
                            <a:srgbClr val="000000"/>
                          </a:solidFill>
                          <a:effectLst/>
                          <a:latin typeface="Aptos "/>
                        </a:rPr>
                        <a:t>Material characterizations @ CENSe, IISc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AE9F8"/>
                    </a:solidFill>
                  </a:tcPr>
                </a:tc>
                <a:extLst>
                  <a:ext uri="{0D108BD9-81ED-4DB2-BD59-A6C34878D82A}">
                    <a16:rowId xmlns:a16="http://schemas.microsoft.com/office/drawing/2014/main" val="3521077258"/>
                  </a:ext>
                </a:extLst>
              </a:tr>
              <a:tr h="419061">
                <a:tc>
                  <a:txBody>
                    <a:bodyPr/>
                    <a:lstStyle/>
                    <a:p>
                      <a:pPr algn="ctr" fontAlgn="ctr"/>
                      <a:r>
                        <a:rPr lang="en-IN" sz="1600" b="0" i="0" u="none" strike="noStrike">
                          <a:solidFill>
                            <a:srgbClr val="000000"/>
                          </a:solidFill>
                          <a:effectLst/>
                          <a:latin typeface="Aptos "/>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600" b="0" i="0" u="none" strike="noStrike" dirty="0">
                          <a:solidFill>
                            <a:srgbClr val="000000"/>
                          </a:solidFill>
                          <a:effectLst/>
                          <a:latin typeface="Aptos "/>
                        </a:rPr>
                        <a:t>BAK 5.5Ah_ 21700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dirty="0">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22863238"/>
                  </a:ext>
                </a:extLst>
              </a:tr>
              <a:tr h="419061">
                <a:tc>
                  <a:txBody>
                    <a:bodyPr/>
                    <a:lstStyle/>
                    <a:p>
                      <a:pPr algn="ctr" fontAlgn="ctr"/>
                      <a:r>
                        <a:rPr lang="en-IN" sz="1600" b="0" i="0" u="none" strike="noStrike">
                          <a:solidFill>
                            <a:srgbClr val="000000"/>
                          </a:solidFill>
                          <a:effectLst/>
                          <a:latin typeface="Aptos "/>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sv-SE" sz="1600" b="0" i="0" u="none" strike="noStrike">
                          <a:solidFill>
                            <a:srgbClr val="000000"/>
                          </a:solidFill>
                          <a:effectLst/>
                          <a:latin typeface="Aptos "/>
                        </a:rPr>
                        <a:t>4680 Gen2 - Tesla (Dry cell)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No</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8851395"/>
                  </a:ext>
                </a:extLst>
              </a:tr>
              <a:tr h="419061">
                <a:tc>
                  <a:txBody>
                    <a:bodyPr/>
                    <a:lstStyle/>
                    <a:p>
                      <a:pPr algn="ctr" fontAlgn="ctr"/>
                      <a:r>
                        <a:rPr lang="en-IN" sz="1600" b="0" i="0" u="none" strike="noStrike">
                          <a:solidFill>
                            <a:srgbClr val="000000"/>
                          </a:solidFill>
                          <a:effectLst/>
                          <a:latin typeface="Aptos "/>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r>
                        <a:rPr lang="en-US" sz="1600" b="0" i="0" u="none" strike="noStrike">
                          <a:solidFill>
                            <a:srgbClr val="000000"/>
                          </a:solidFill>
                          <a:effectLst/>
                          <a:latin typeface="Aptos "/>
                        </a:rPr>
                        <a:t>RIN cell -5.8 Ah (after test)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dirty="0">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6019353"/>
                  </a:ext>
                </a:extLst>
              </a:tr>
              <a:tr h="419061">
                <a:tc>
                  <a:txBody>
                    <a:bodyPr/>
                    <a:lstStyle/>
                    <a:p>
                      <a:pPr algn="ctr" fontAlgn="ctr"/>
                      <a:r>
                        <a:rPr lang="en-IN" sz="1600" b="0" i="0" u="none" strike="noStrike">
                          <a:solidFill>
                            <a:srgbClr val="000000"/>
                          </a:solidFill>
                          <a:effectLst/>
                          <a:latin typeface="Aptos "/>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600" b="0" i="0" u="none" strike="noStrike">
                          <a:solidFill>
                            <a:srgbClr val="000000"/>
                          </a:solidFill>
                          <a:effectLst/>
                          <a:latin typeface="Aptos "/>
                        </a:rPr>
                        <a:t>EVE 5 Ah 21700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54312454"/>
                  </a:ext>
                </a:extLst>
              </a:tr>
              <a:tr h="419061">
                <a:tc>
                  <a:txBody>
                    <a:bodyPr/>
                    <a:lstStyle/>
                    <a:p>
                      <a:pPr algn="ctr" fontAlgn="ctr"/>
                      <a:r>
                        <a:rPr lang="en-IN" sz="1600" b="0" i="0" u="none" strike="noStrike">
                          <a:solidFill>
                            <a:srgbClr val="000000"/>
                          </a:solidFill>
                          <a:effectLst/>
                          <a:latin typeface="Aptos "/>
                        </a:rPr>
                        <a:t>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600" b="0" i="0" u="none" strike="noStrike">
                          <a:solidFill>
                            <a:srgbClr val="000000"/>
                          </a:solidFill>
                          <a:effectLst/>
                          <a:latin typeface="Aptos "/>
                        </a:rPr>
                        <a:t>SVOLT 116 Ah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dirty="0">
                          <a:solidFill>
                            <a:srgbClr val="000000"/>
                          </a:solidFill>
                          <a:effectLst/>
                          <a:latin typeface="Aptos "/>
                        </a:rPr>
                        <a:t>Priority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4565230"/>
                  </a:ext>
                </a:extLst>
              </a:tr>
              <a:tr h="419061">
                <a:tc>
                  <a:txBody>
                    <a:bodyPr/>
                    <a:lstStyle/>
                    <a:p>
                      <a:pPr algn="ctr" fontAlgn="ctr"/>
                      <a:r>
                        <a:rPr lang="en-IN" sz="1600" b="0" i="0" u="none" strike="noStrike">
                          <a:solidFill>
                            <a:srgbClr val="000000"/>
                          </a:solidFill>
                          <a:effectLst/>
                          <a:latin typeface="Aptos "/>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600" b="0" i="0" u="none" strike="noStrike" dirty="0" err="1">
                          <a:solidFill>
                            <a:srgbClr val="000000"/>
                          </a:solidFill>
                          <a:effectLst/>
                          <a:latin typeface="Aptos "/>
                        </a:rPr>
                        <a:t>Molicell</a:t>
                      </a:r>
                      <a:r>
                        <a:rPr lang="en-IN" sz="1600" b="0" i="0" u="none" strike="noStrike" dirty="0">
                          <a:solidFill>
                            <a:srgbClr val="000000"/>
                          </a:solidFill>
                          <a:effectLst/>
                          <a:latin typeface="Aptos "/>
                        </a:rPr>
                        <a:t> 4.2 Ah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5660178"/>
                  </a:ext>
                </a:extLst>
              </a:tr>
              <a:tr h="419061">
                <a:tc>
                  <a:txBody>
                    <a:bodyPr/>
                    <a:lstStyle/>
                    <a:p>
                      <a:pPr algn="ctr" fontAlgn="ctr"/>
                      <a:r>
                        <a:rPr lang="en-IN" sz="1600" b="0" i="0" u="none" strike="noStrike">
                          <a:solidFill>
                            <a:srgbClr val="000000"/>
                          </a:solidFill>
                          <a:effectLst/>
                          <a:latin typeface="Aptos "/>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600" b="0" i="0" u="none" strike="noStrike" dirty="0">
                          <a:solidFill>
                            <a:srgbClr val="000000"/>
                          </a:solidFill>
                          <a:effectLst/>
                          <a:latin typeface="Aptos "/>
                        </a:rPr>
                        <a:t>Samsung 4.0 Ah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dirty="0">
                          <a:solidFill>
                            <a:srgbClr val="000000"/>
                          </a:solidFill>
                          <a:effectLst/>
                          <a:latin typeface="Aptos "/>
                        </a:rPr>
                        <a:t>Priority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dirty="0">
                          <a:solidFill>
                            <a:srgbClr val="000000"/>
                          </a:solidFill>
                          <a:effectLst/>
                          <a:latin typeface="Aptos "/>
                        </a:rPr>
                        <a:t>Priority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3687055"/>
                  </a:ext>
                </a:extLst>
              </a:tr>
              <a:tr h="419061">
                <a:tc>
                  <a:txBody>
                    <a:bodyPr/>
                    <a:lstStyle/>
                    <a:p>
                      <a:pPr algn="ctr" fontAlgn="ctr"/>
                      <a:r>
                        <a:rPr lang="en-IN" sz="1600" b="0" i="0" u="none" strike="noStrike">
                          <a:solidFill>
                            <a:srgbClr val="000000"/>
                          </a:solidFill>
                          <a:effectLst/>
                          <a:latin typeface="Aptos "/>
                        </a:rPr>
                        <a:t>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600" b="0" i="0" u="none" strike="noStrike" dirty="0">
                          <a:solidFill>
                            <a:srgbClr val="000000"/>
                          </a:solidFill>
                          <a:effectLst/>
                          <a:latin typeface="Aptos "/>
                        </a:rPr>
                        <a:t>32700 – </a:t>
                      </a:r>
                      <a:r>
                        <a:rPr lang="en-IN" sz="1600" b="0" i="0" u="none" strike="noStrike" dirty="0" err="1">
                          <a:solidFill>
                            <a:srgbClr val="000000"/>
                          </a:solidFill>
                          <a:effectLst/>
                          <a:latin typeface="Aptos "/>
                        </a:rPr>
                        <a:t>Blivex</a:t>
                      </a:r>
                      <a:r>
                        <a:rPr lang="en-IN" sz="1600" b="0" i="0" u="none" strike="noStrike" dirty="0">
                          <a:solidFill>
                            <a:srgbClr val="000000"/>
                          </a:solidFill>
                          <a:effectLst/>
                          <a:latin typeface="Aptos "/>
                        </a:rPr>
                        <a:t> _ 6 Ah</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30458706"/>
                  </a:ext>
                </a:extLst>
              </a:tr>
              <a:tr h="419061">
                <a:tc>
                  <a:txBody>
                    <a:bodyPr/>
                    <a:lstStyle/>
                    <a:p>
                      <a:pPr algn="ctr" fontAlgn="ctr"/>
                      <a:r>
                        <a:rPr lang="en-IN" sz="1600" b="0" i="0" u="none" strike="noStrike">
                          <a:solidFill>
                            <a:srgbClr val="000000"/>
                          </a:solidFill>
                          <a:effectLst/>
                          <a:latin typeface="Aptos "/>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rtl="0" fontAlgn="ctr"/>
                      <a:r>
                        <a:rPr lang="en-IN" sz="1600" b="0" i="0" u="none" strike="noStrike">
                          <a:solidFill>
                            <a:srgbClr val="000000"/>
                          </a:solidFill>
                          <a:effectLst/>
                          <a:latin typeface="Aptos "/>
                        </a:rPr>
                        <a:t>CBAK 15 Ah _32140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a:solidFill>
                            <a:srgbClr val="000000"/>
                          </a:solidFill>
                          <a:effectLst/>
                          <a:latin typeface="Aptos "/>
                        </a:rPr>
                        <a:t>Priority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600" b="0" i="0" u="none" strike="noStrike" dirty="0">
                          <a:solidFill>
                            <a:srgbClr val="000000"/>
                          </a:solidFill>
                          <a:effectLst/>
                          <a:latin typeface="Aptos "/>
                        </a:rPr>
                        <a:t>Priority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52758172"/>
                  </a:ext>
                </a:extLst>
              </a:tr>
            </a:tbl>
          </a:graphicData>
        </a:graphic>
      </p:graphicFrame>
      <p:sp>
        <p:nvSpPr>
          <p:cNvPr id="3" name="TextBox 2">
            <a:extLst>
              <a:ext uri="{FF2B5EF4-FFF2-40B4-BE49-F238E27FC236}">
                <a16:creationId xmlns:a16="http://schemas.microsoft.com/office/drawing/2014/main" id="{CD7F6ECE-FFCF-12B0-C3B8-1E2A3818563D}"/>
              </a:ext>
            </a:extLst>
          </p:cNvPr>
          <p:cNvSpPr txBox="1"/>
          <p:nvPr/>
        </p:nvSpPr>
        <p:spPr>
          <a:xfrm>
            <a:off x="1981200" y="589280"/>
            <a:ext cx="6395157" cy="51816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chemeClr val="tx1"/>
                </a:solidFill>
                <a:latin typeface="Aptos" panose="020B0004020202020204" pitchFamily="34" charset="0"/>
              </a:rPr>
              <a:t>Cell details for teardown</a:t>
            </a:r>
            <a:endParaRPr lang="en-IN" dirty="0" err="1">
              <a:solidFill>
                <a:schemeClr val="tx1"/>
              </a:solidFill>
              <a:latin typeface="Aptos" panose="020B0004020202020204" pitchFamily="34" charset="0"/>
            </a:endParaRPr>
          </a:p>
        </p:txBody>
      </p:sp>
    </p:spTree>
    <p:extLst>
      <p:ext uri="{BB962C8B-B14F-4D97-AF65-F5344CB8AC3E}">
        <p14:creationId xmlns:p14="http://schemas.microsoft.com/office/powerpoint/2010/main" val="2275007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471AA8-82DC-1D51-049A-DB095E3D95F3}"/>
              </a:ext>
            </a:extLst>
          </p:cNvPr>
          <p:cNvSpPr txBox="1"/>
          <p:nvPr/>
        </p:nvSpPr>
        <p:spPr>
          <a:xfrm>
            <a:off x="1990362" y="609600"/>
            <a:ext cx="5385798" cy="3556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b="1" dirty="0">
                <a:solidFill>
                  <a:schemeClr val="tx1"/>
                </a:solidFill>
                <a:latin typeface="Aptos" panose="020B0004020202020204" pitchFamily="34" charset="0"/>
              </a:rPr>
              <a:t>Material characterizations </a:t>
            </a:r>
            <a:endParaRPr lang="en-IN" b="1" dirty="0" err="1">
              <a:solidFill>
                <a:schemeClr val="tx1"/>
              </a:solidFill>
              <a:latin typeface="Aptos" panose="020B0004020202020204" pitchFamily="34" charset="0"/>
            </a:endParaRPr>
          </a:p>
        </p:txBody>
      </p:sp>
      <p:graphicFrame>
        <p:nvGraphicFramePr>
          <p:cNvPr id="5" name="Table 4">
            <a:extLst>
              <a:ext uri="{FF2B5EF4-FFF2-40B4-BE49-F238E27FC236}">
                <a16:creationId xmlns:a16="http://schemas.microsoft.com/office/drawing/2014/main" id="{ABA557E9-10EA-0410-958F-F93C52BC6AE2}"/>
              </a:ext>
            </a:extLst>
          </p:cNvPr>
          <p:cNvGraphicFramePr>
            <a:graphicFrameLocks noGrp="1"/>
          </p:cNvGraphicFramePr>
          <p:nvPr>
            <p:extLst>
              <p:ext uri="{D42A27DB-BD31-4B8C-83A1-F6EECF244321}">
                <p14:modId xmlns:p14="http://schemas.microsoft.com/office/powerpoint/2010/main" val="201435606"/>
              </p:ext>
            </p:extLst>
          </p:nvPr>
        </p:nvGraphicFramePr>
        <p:xfrm>
          <a:off x="500942" y="1220470"/>
          <a:ext cx="10370257" cy="4137406"/>
        </p:xfrm>
        <a:graphic>
          <a:graphicData uri="http://schemas.openxmlformats.org/drawingml/2006/table">
            <a:tbl>
              <a:tblPr/>
              <a:tblGrid>
                <a:gridCol w="1077948">
                  <a:extLst>
                    <a:ext uri="{9D8B030D-6E8A-4147-A177-3AD203B41FA5}">
                      <a16:colId xmlns:a16="http://schemas.microsoft.com/office/drawing/2014/main" val="624327159"/>
                    </a:ext>
                  </a:extLst>
                </a:gridCol>
                <a:gridCol w="1846475">
                  <a:extLst>
                    <a:ext uri="{9D8B030D-6E8A-4147-A177-3AD203B41FA5}">
                      <a16:colId xmlns:a16="http://schemas.microsoft.com/office/drawing/2014/main" val="3005042831"/>
                    </a:ext>
                  </a:extLst>
                </a:gridCol>
                <a:gridCol w="3238243">
                  <a:extLst>
                    <a:ext uri="{9D8B030D-6E8A-4147-A177-3AD203B41FA5}">
                      <a16:colId xmlns:a16="http://schemas.microsoft.com/office/drawing/2014/main" val="2897596161"/>
                    </a:ext>
                  </a:extLst>
                </a:gridCol>
                <a:gridCol w="4207591">
                  <a:extLst>
                    <a:ext uri="{9D8B030D-6E8A-4147-A177-3AD203B41FA5}">
                      <a16:colId xmlns:a16="http://schemas.microsoft.com/office/drawing/2014/main" val="3727164271"/>
                    </a:ext>
                  </a:extLst>
                </a:gridCol>
              </a:tblGrid>
              <a:tr h="318262">
                <a:tc gridSpan="2">
                  <a:txBody>
                    <a:bodyPr/>
                    <a:lstStyle/>
                    <a:p>
                      <a:pPr algn="ctr" fontAlgn="b"/>
                      <a:r>
                        <a:rPr lang="en-IN" sz="1400" b="0" i="0" u="none" strike="noStrike">
                          <a:solidFill>
                            <a:srgbClr val="000000"/>
                          </a:solidFill>
                          <a:effectLst/>
                          <a:latin typeface="Aptos Narrow" panose="020B0004020202020204" pitchFamily="34" charset="0"/>
                        </a:rPr>
                        <a:t>Item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ctr" fontAlgn="b"/>
                      <a:r>
                        <a:rPr lang="en-IN" sz="1400" b="0" i="0" u="none" strike="noStrike">
                          <a:solidFill>
                            <a:srgbClr val="000000"/>
                          </a:solidFill>
                          <a:effectLst/>
                          <a:latin typeface="Aptos Narrow" panose="020B0004020202020204" pitchFamily="34" charset="0"/>
                        </a:rPr>
                        <a:t>Analysis Method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400" b="0" i="0" u="none" strike="noStrike">
                          <a:solidFill>
                            <a:srgbClr val="000000"/>
                          </a:solidFill>
                          <a:effectLst/>
                          <a:latin typeface="Aptos Narrow" panose="020B0004020202020204" pitchFamily="34" charset="0"/>
                        </a:rPr>
                        <a:t>Result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846254"/>
                  </a:ext>
                </a:extLst>
              </a:tr>
              <a:tr h="318262">
                <a:tc rowSpan="4">
                  <a:txBody>
                    <a:bodyPr/>
                    <a:lstStyle/>
                    <a:p>
                      <a:pPr algn="ctr" fontAlgn="ctr"/>
                      <a:r>
                        <a:rPr lang="en-IN" sz="1400" b="0" i="0" u="none" strike="noStrike" dirty="0">
                          <a:solidFill>
                            <a:srgbClr val="000000"/>
                          </a:solidFill>
                          <a:effectLst/>
                          <a:latin typeface="Aptos Narrow" panose="020B0004020202020204" pitchFamily="34" charset="0"/>
                        </a:rPr>
                        <a:t>Cathode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Dimension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dirty="0">
                          <a:solidFill>
                            <a:srgbClr val="000000"/>
                          </a:solidFill>
                          <a:effectLst/>
                          <a:latin typeface="Aptos Narrow" panose="020B0004020202020204" pitchFamily="34" charset="0"/>
                        </a:rPr>
                        <a:t>Vernier Callipers, CP/SEM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7765664"/>
                  </a:ext>
                </a:extLst>
              </a:tr>
              <a:tr h="318262">
                <a:tc vMerge="1">
                  <a:txBody>
                    <a:bodyPr/>
                    <a:lstStyle/>
                    <a:p>
                      <a:endParaRPr lang="en-IN"/>
                    </a:p>
                  </a:txBody>
                  <a:tcPr/>
                </a:tc>
                <a:tc>
                  <a:txBody>
                    <a:bodyPr/>
                    <a:lstStyle/>
                    <a:p>
                      <a:pPr algn="l" fontAlgn="b"/>
                      <a:r>
                        <a:rPr lang="en-IN" sz="1400" b="0" i="0" u="none" strike="noStrike">
                          <a:solidFill>
                            <a:srgbClr val="000000"/>
                          </a:solidFill>
                          <a:effectLst/>
                          <a:latin typeface="Aptos Narrow" panose="020B0004020202020204" pitchFamily="34" charset="0"/>
                        </a:rPr>
                        <a:t>Morphology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dirty="0">
                          <a:solidFill>
                            <a:srgbClr val="000000"/>
                          </a:solidFill>
                          <a:effectLst/>
                          <a:latin typeface="Aptos Narrow" panose="020B0004020202020204" pitchFamily="34" charset="0"/>
                        </a:rPr>
                        <a:t>CP, SEM-EDS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fr-FR" sz="1400" b="0" i="0" u="none" strike="noStrike" dirty="0" err="1">
                          <a:solidFill>
                            <a:srgbClr val="000000"/>
                          </a:solidFill>
                          <a:effectLst/>
                          <a:latin typeface="Aptos Narrow" panose="020B0004020202020204" pitchFamily="34" charset="0"/>
                        </a:rPr>
                        <a:t>Particle</a:t>
                      </a:r>
                      <a:r>
                        <a:rPr lang="fr-FR" sz="1400" b="0" i="0" u="none" strike="noStrike" dirty="0">
                          <a:solidFill>
                            <a:srgbClr val="000000"/>
                          </a:solidFill>
                          <a:effectLst/>
                          <a:latin typeface="Aptos Narrow" panose="020B0004020202020204" pitchFamily="34" charset="0"/>
                        </a:rPr>
                        <a:t>, Electrode, </a:t>
                      </a:r>
                      <a:r>
                        <a:rPr lang="fr-FR" sz="1400" b="0" i="0" u="none" strike="noStrike" dirty="0" err="1">
                          <a:solidFill>
                            <a:srgbClr val="000000"/>
                          </a:solidFill>
                          <a:effectLst/>
                          <a:latin typeface="Aptos Narrow" panose="020B0004020202020204" pitchFamily="34" charset="0"/>
                        </a:rPr>
                        <a:t>Distribution,Ni:Co:Mn:Al</a:t>
                      </a:r>
                      <a:endParaRPr lang="fr-FR" sz="1400" b="0" i="0" u="none" strike="noStrike" dirty="0">
                        <a:solidFill>
                          <a:srgbClr val="000000"/>
                        </a:solidFill>
                        <a:effectLst/>
                        <a:latin typeface="Aptos Narrow"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9549273"/>
                  </a:ext>
                </a:extLst>
              </a:tr>
              <a:tr h="318262">
                <a:tc vMerge="1">
                  <a:txBody>
                    <a:bodyPr/>
                    <a:lstStyle/>
                    <a:p>
                      <a:endParaRPr lang="en-IN"/>
                    </a:p>
                  </a:txBody>
                  <a:tcPr/>
                </a:tc>
                <a:tc>
                  <a:txBody>
                    <a:bodyPr/>
                    <a:lstStyle/>
                    <a:p>
                      <a:pPr algn="l" fontAlgn="b"/>
                      <a:r>
                        <a:rPr lang="en-IN" sz="1400" b="0" i="0" u="none" strike="noStrike">
                          <a:solidFill>
                            <a:srgbClr val="000000"/>
                          </a:solidFill>
                          <a:effectLst/>
                          <a:latin typeface="Aptos Narrow" panose="020B0004020202020204" pitchFamily="34" charset="0"/>
                        </a:rPr>
                        <a:t>Crystal structure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dirty="0">
                          <a:solidFill>
                            <a:srgbClr val="000000"/>
                          </a:solidFill>
                          <a:effectLst/>
                          <a:latin typeface="Aptos Narrow" panose="020B0004020202020204" pitchFamily="34" charset="0"/>
                        </a:rPr>
                        <a:t>XRD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dirty="0">
                          <a:solidFill>
                            <a:srgbClr val="000000"/>
                          </a:solidFill>
                          <a:effectLst/>
                          <a:latin typeface="Aptos Narrow" panose="020B0004020202020204" pitchFamily="34" charset="0"/>
                        </a:rPr>
                        <a:t>NCM structure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55260145"/>
                  </a:ext>
                </a:extLst>
              </a:tr>
              <a:tr h="318262">
                <a:tc vMerge="1">
                  <a:txBody>
                    <a:bodyPr/>
                    <a:lstStyle/>
                    <a:p>
                      <a:endParaRPr lang="en-IN"/>
                    </a:p>
                  </a:txBody>
                  <a:tcPr/>
                </a:tc>
                <a:tc>
                  <a:txBody>
                    <a:bodyPr/>
                    <a:lstStyle/>
                    <a:p>
                      <a:pPr algn="l" fontAlgn="ctr"/>
                      <a:r>
                        <a:rPr lang="en-IN" sz="1400" b="0" i="0" u="none" strike="noStrike">
                          <a:solidFill>
                            <a:srgbClr val="000000"/>
                          </a:solidFill>
                          <a:effectLst/>
                          <a:latin typeface="Aptos Narrow" panose="020B0004020202020204" pitchFamily="34" charset="0"/>
                        </a:rPr>
                        <a:t>Components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dirty="0">
                          <a:solidFill>
                            <a:schemeClr val="tx1"/>
                          </a:solidFill>
                          <a:effectLst/>
                          <a:latin typeface="Aptos Narrow" panose="020B0004020202020204" pitchFamily="34" charset="0"/>
                        </a:rPr>
                        <a:t>TGA- DSC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Binder content, (binder 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65765851"/>
                  </a:ext>
                </a:extLst>
              </a:tr>
              <a:tr h="318262">
                <a:tc rowSpan="5">
                  <a:txBody>
                    <a:bodyPr/>
                    <a:lstStyle/>
                    <a:p>
                      <a:pPr algn="ctr" fontAlgn="ctr"/>
                      <a:r>
                        <a:rPr lang="en-IN" sz="1400" b="0" i="0" u="none" strike="noStrike">
                          <a:solidFill>
                            <a:srgbClr val="000000"/>
                          </a:solidFill>
                          <a:effectLst/>
                          <a:latin typeface="Aptos Narrow" panose="020B0004020202020204" pitchFamily="34" charset="0"/>
                        </a:rPr>
                        <a:t>Anode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Dimension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Vernier Calipers, CP/SEM</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63467328"/>
                  </a:ext>
                </a:extLst>
              </a:tr>
              <a:tr h="318262">
                <a:tc vMerge="1">
                  <a:txBody>
                    <a:bodyPr/>
                    <a:lstStyle/>
                    <a:p>
                      <a:endParaRPr lang="en-IN"/>
                    </a:p>
                  </a:txBody>
                  <a:tcPr/>
                </a:tc>
                <a:tc>
                  <a:txBody>
                    <a:bodyPr/>
                    <a:lstStyle/>
                    <a:p>
                      <a:pPr algn="l" fontAlgn="b"/>
                      <a:r>
                        <a:rPr lang="en-IN" sz="1400" b="0" i="0" u="none" strike="noStrike">
                          <a:solidFill>
                            <a:srgbClr val="000000"/>
                          </a:solidFill>
                          <a:effectLst/>
                          <a:latin typeface="Aptos Narrow" panose="020B0004020202020204" pitchFamily="34" charset="0"/>
                        </a:rPr>
                        <a:t>Morphology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CP, SEM-EDS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Particle, Silicon, electrode, Distribution,Si content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6457117"/>
                  </a:ext>
                </a:extLst>
              </a:tr>
              <a:tr h="318262">
                <a:tc vMerge="1">
                  <a:txBody>
                    <a:bodyPr/>
                    <a:lstStyle/>
                    <a:p>
                      <a:endParaRPr lang="en-IN"/>
                    </a:p>
                  </a:txBody>
                  <a:tcPr/>
                </a:tc>
                <a:tc rowSpan="2">
                  <a:txBody>
                    <a:bodyPr/>
                    <a:lstStyle/>
                    <a:p>
                      <a:pPr algn="l" fontAlgn="ctr"/>
                      <a:r>
                        <a:rPr lang="en-IN" sz="1400" b="0" i="0" u="none" strike="noStrike">
                          <a:solidFill>
                            <a:srgbClr val="000000"/>
                          </a:solidFill>
                          <a:effectLst/>
                          <a:latin typeface="Aptos Narrow" panose="020B0004020202020204" pitchFamily="34" charset="0"/>
                        </a:rPr>
                        <a:t>Crystal structure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XRD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Graphite structure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8763950"/>
                  </a:ext>
                </a:extLst>
              </a:tr>
              <a:tr h="318262">
                <a:tc vMerge="1">
                  <a:txBody>
                    <a:bodyPr/>
                    <a:lstStyle/>
                    <a:p>
                      <a:endParaRPr lang="en-IN"/>
                    </a:p>
                  </a:txBody>
                  <a:tcPr/>
                </a:tc>
                <a:tc vMerge="1">
                  <a:txBody>
                    <a:bodyPr/>
                    <a:lstStyle/>
                    <a:p>
                      <a:endParaRPr lang="en-IN"/>
                    </a:p>
                  </a:txBody>
                  <a:tcPr/>
                </a:tc>
                <a:tc>
                  <a:txBody>
                    <a:bodyPr/>
                    <a:lstStyle/>
                    <a:p>
                      <a:pPr algn="l" fontAlgn="b"/>
                      <a:r>
                        <a:rPr lang="en-IN" sz="1400" b="0" i="0" u="none" strike="noStrike">
                          <a:solidFill>
                            <a:srgbClr val="000000"/>
                          </a:solidFill>
                          <a:effectLst/>
                          <a:latin typeface="Aptos Narrow" panose="020B0004020202020204" pitchFamily="34" charset="0"/>
                        </a:rPr>
                        <a:t>Raman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G D Band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8633829"/>
                  </a:ext>
                </a:extLst>
              </a:tr>
              <a:tr h="318262">
                <a:tc vMerge="1">
                  <a:txBody>
                    <a:bodyPr/>
                    <a:lstStyle/>
                    <a:p>
                      <a:endParaRPr lang="en-IN"/>
                    </a:p>
                  </a:txBody>
                  <a:tcPr/>
                </a:tc>
                <a:tc>
                  <a:txBody>
                    <a:bodyPr/>
                    <a:lstStyle/>
                    <a:p>
                      <a:pPr algn="l" fontAlgn="ctr"/>
                      <a:r>
                        <a:rPr lang="en-IN" sz="1400" b="0" i="0" u="none" strike="noStrike">
                          <a:solidFill>
                            <a:srgbClr val="000000"/>
                          </a:solidFill>
                          <a:effectLst/>
                          <a:latin typeface="Aptos Narrow" panose="020B0004020202020204" pitchFamily="34" charset="0"/>
                        </a:rPr>
                        <a:t>Components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dirty="0">
                          <a:solidFill>
                            <a:schemeClr val="tx1"/>
                          </a:solidFill>
                          <a:effectLst/>
                          <a:latin typeface="Aptos Narrow" panose="020B0004020202020204" pitchFamily="34" charset="0"/>
                        </a:rPr>
                        <a:t>TGA-DSC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Binder content, (binder 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20755382"/>
                  </a:ext>
                </a:extLst>
              </a:tr>
              <a:tr h="318262">
                <a:tc rowSpan="2">
                  <a:txBody>
                    <a:bodyPr/>
                    <a:lstStyle/>
                    <a:p>
                      <a:pPr algn="ctr" fontAlgn="ctr"/>
                      <a:r>
                        <a:rPr lang="en-IN" sz="1400" b="0" i="0" u="none" strike="noStrike">
                          <a:solidFill>
                            <a:srgbClr val="000000"/>
                          </a:solidFill>
                          <a:effectLst/>
                          <a:latin typeface="Aptos Narrow" panose="020B0004020202020204" pitchFamily="34" charset="0"/>
                        </a:rPr>
                        <a:t>Separator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Morphology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dirty="0">
                          <a:solidFill>
                            <a:srgbClr val="000000"/>
                          </a:solidFill>
                          <a:effectLst/>
                          <a:latin typeface="Aptos Narrow" panose="020B0004020202020204" pitchFamily="34" charset="0"/>
                        </a:rPr>
                        <a:t>CP, SEM-EDS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Layer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56324147"/>
                  </a:ext>
                </a:extLst>
              </a:tr>
              <a:tr h="318262">
                <a:tc vMerge="1">
                  <a:txBody>
                    <a:bodyPr/>
                    <a:lstStyle/>
                    <a:p>
                      <a:endParaRPr lang="en-IN"/>
                    </a:p>
                  </a:txBody>
                  <a:tcPr/>
                </a:tc>
                <a:tc>
                  <a:txBody>
                    <a:bodyPr/>
                    <a:lstStyle/>
                    <a:p>
                      <a:pPr algn="l" fontAlgn="ctr"/>
                      <a:r>
                        <a:rPr lang="en-IN" sz="1400" b="0" i="0" u="none" strike="noStrike">
                          <a:solidFill>
                            <a:srgbClr val="000000"/>
                          </a:solidFill>
                          <a:effectLst/>
                          <a:latin typeface="Aptos Narrow" panose="020B0004020202020204" pitchFamily="34" charset="0"/>
                        </a:rPr>
                        <a:t>Components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TGA-DSC, FT-IR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a:solidFill>
                            <a:srgbClr val="000000"/>
                          </a:solidFill>
                          <a:effectLst/>
                          <a:latin typeface="Aptos Narrow" panose="020B0004020202020204" pitchFamily="34" charset="0"/>
                        </a:rPr>
                        <a:t>coating 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69461951"/>
                  </a:ext>
                </a:extLst>
              </a:tr>
              <a:tr h="318262">
                <a:tc>
                  <a:txBody>
                    <a:bodyPr/>
                    <a:lstStyle/>
                    <a:p>
                      <a:pPr algn="ctr" fontAlgn="b"/>
                      <a:r>
                        <a:rPr lang="en-IN" sz="1400" b="0" i="0" u="none" strike="noStrike">
                          <a:solidFill>
                            <a:srgbClr val="000000"/>
                          </a:solidFill>
                          <a:effectLst/>
                          <a:latin typeface="Aptos Narrow" panose="020B0004020202020204" pitchFamily="34" charset="0"/>
                        </a:rPr>
                        <a:t>Electrolyte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IN" sz="1400" b="0" i="0" u="none" strike="noStrike">
                          <a:solidFill>
                            <a:srgbClr val="000000"/>
                          </a:solidFill>
                          <a:effectLst/>
                          <a:latin typeface="Aptos Narrow" panose="020B0004020202020204" pitchFamily="34" charset="0"/>
                        </a:rPr>
                        <a:t>Components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dirty="0">
                          <a:solidFill>
                            <a:srgbClr val="000000"/>
                          </a:solidFill>
                          <a:effectLst/>
                          <a:latin typeface="Aptos Narrow" panose="020B0004020202020204" pitchFamily="34" charset="0"/>
                        </a:rPr>
                        <a:t>GC-MS, ICP</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0D0D0"/>
                    </a:solidFill>
                  </a:tcPr>
                </a:tc>
                <a:tc>
                  <a:txBody>
                    <a:bodyPr/>
                    <a:lstStyle/>
                    <a:p>
                      <a:pPr algn="l" fontAlgn="b"/>
                      <a:r>
                        <a:rPr lang="en-IN" sz="1400" b="0" i="0" u="none" strike="noStrike" dirty="0">
                          <a:solidFill>
                            <a:srgbClr val="000000"/>
                          </a:solidFill>
                          <a:effectLst/>
                          <a:latin typeface="Aptos Narrow" panose="020B0004020202020204" pitchFamily="34" charset="0"/>
                        </a:rPr>
                        <a:t>solvent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4851617"/>
                  </a:ext>
                </a:extLst>
              </a:tr>
            </a:tbl>
          </a:graphicData>
        </a:graphic>
      </p:graphicFrame>
      <p:sp>
        <p:nvSpPr>
          <p:cNvPr id="6" name="TextBox 5">
            <a:extLst>
              <a:ext uri="{FF2B5EF4-FFF2-40B4-BE49-F238E27FC236}">
                <a16:creationId xmlns:a16="http://schemas.microsoft.com/office/drawing/2014/main" id="{99679970-3076-98FF-73CE-2E5E4AD63A59}"/>
              </a:ext>
            </a:extLst>
          </p:cNvPr>
          <p:cNvSpPr txBox="1"/>
          <p:nvPr/>
        </p:nvSpPr>
        <p:spPr>
          <a:xfrm>
            <a:off x="0" y="6207760"/>
            <a:ext cx="7914640" cy="44704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dirty="0">
                <a:solidFill>
                  <a:schemeClr val="tx1"/>
                </a:solidFill>
                <a:latin typeface="Aptos" panose="020B0004020202020204" pitchFamily="34" charset="0"/>
              </a:rPr>
              <a:t>Note: Structural &amp; other parts not included here to be evaluated at EESL, Bangalore</a:t>
            </a:r>
            <a:endParaRPr lang="en-IN" sz="1600" dirty="0" err="1">
              <a:solidFill>
                <a:schemeClr val="tx1"/>
              </a:solidFill>
              <a:latin typeface="Aptos" panose="020B0004020202020204" pitchFamily="34" charset="0"/>
            </a:endParaRPr>
          </a:p>
        </p:txBody>
      </p:sp>
    </p:spTree>
    <p:extLst>
      <p:ext uri="{BB962C8B-B14F-4D97-AF65-F5344CB8AC3E}">
        <p14:creationId xmlns:p14="http://schemas.microsoft.com/office/powerpoint/2010/main" val="40885029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33FEE19D-25B1-34B0-CE9D-C0AA1A02D964}"/>
              </a:ext>
            </a:extLst>
          </p:cNvPr>
          <p:cNvGraphicFramePr>
            <a:graphicFrameLocks noGrp="1"/>
          </p:cNvGraphicFramePr>
          <p:nvPr>
            <p:extLst>
              <p:ext uri="{D42A27DB-BD31-4B8C-83A1-F6EECF244321}">
                <p14:modId xmlns:p14="http://schemas.microsoft.com/office/powerpoint/2010/main" val="1300673279"/>
              </p:ext>
            </p:extLst>
          </p:nvPr>
        </p:nvGraphicFramePr>
        <p:xfrm>
          <a:off x="233878" y="1316222"/>
          <a:ext cx="7264203" cy="2514099"/>
        </p:xfrm>
        <a:graphic>
          <a:graphicData uri="http://schemas.openxmlformats.org/drawingml/2006/table">
            <a:tbl>
              <a:tblPr/>
              <a:tblGrid>
                <a:gridCol w="1097082">
                  <a:extLst>
                    <a:ext uri="{9D8B030D-6E8A-4147-A177-3AD203B41FA5}">
                      <a16:colId xmlns:a16="http://schemas.microsoft.com/office/drawing/2014/main" val="1890669001"/>
                    </a:ext>
                  </a:extLst>
                </a:gridCol>
                <a:gridCol w="1564640">
                  <a:extLst>
                    <a:ext uri="{9D8B030D-6E8A-4147-A177-3AD203B41FA5}">
                      <a16:colId xmlns:a16="http://schemas.microsoft.com/office/drawing/2014/main" val="400231577"/>
                    </a:ext>
                  </a:extLst>
                </a:gridCol>
                <a:gridCol w="1319720">
                  <a:extLst>
                    <a:ext uri="{9D8B030D-6E8A-4147-A177-3AD203B41FA5}">
                      <a16:colId xmlns:a16="http://schemas.microsoft.com/office/drawing/2014/main" val="1854574554"/>
                    </a:ext>
                  </a:extLst>
                </a:gridCol>
                <a:gridCol w="1204363">
                  <a:extLst>
                    <a:ext uri="{9D8B030D-6E8A-4147-A177-3AD203B41FA5}">
                      <a16:colId xmlns:a16="http://schemas.microsoft.com/office/drawing/2014/main" val="2443193288"/>
                    </a:ext>
                  </a:extLst>
                </a:gridCol>
                <a:gridCol w="933158">
                  <a:extLst>
                    <a:ext uri="{9D8B030D-6E8A-4147-A177-3AD203B41FA5}">
                      <a16:colId xmlns:a16="http://schemas.microsoft.com/office/drawing/2014/main" val="1832121426"/>
                    </a:ext>
                  </a:extLst>
                </a:gridCol>
                <a:gridCol w="1145240">
                  <a:extLst>
                    <a:ext uri="{9D8B030D-6E8A-4147-A177-3AD203B41FA5}">
                      <a16:colId xmlns:a16="http://schemas.microsoft.com/office/drawing/2014/main" val="3291835782"/>
                    </a:ext>
                  </a:extLst>
                </a:gridCol>
              </a:tblGrid>
              <a:tr h="680944">
                <a:tc>
                  <a:txBody>
                    <a:bodyPr/>
                    <a:lstStyle/>
                    <a:p>
                      <a:pPr algn="ctr" fontAlgn="ctr"/>
                      <a:r>
                        <a:rPr lang="en-IN" sz="1400" b="0" i="0" u="none" strike="noStrike" dirty="0">
                          <a:solidFill>
                            <a:srgbClr val="000000"/>
                          </a:solidFill>
                          <a:effectLst/>
                          <a:latin typeface="Aptos" panose="020B000402020202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IN" sz="1400" b="0" i="0" u="none" strike="noStrike" dirty="0">
                          <a:solidFill>
                            <a:srgbClr val="000000"/>
                          </a:solidFill>
                          <a:effectLst/>
                          <a:latin typeface="Aptos" panose="020B0004020202020204" pitchFamily="34" charset="0"/>
                        </a:rPr>
                        <a:t>Samples type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IN" sz="1400" b="0" i="0" u="none" strike="noStrike" dirty="0">
                          <a:solidFill>
                            <a:srgbClr val="000000"/>
                          </a:solidFill>
                          <a:effectLst/>
                          <a:latin typeface="Aptos" panose="020B0004020202020204" pitchFamily="34" charset="0"/>
                        </a:rPr>
                        <a:t>No of samples/ cell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US" sz="1400" b="0" i="0" u="none" strike="noStrike" dirty="0">
                          <a:solidFill>
                            <a:srgbClr val="000000"/>
                          </a:solidFill>
                          <a:effectLst/>
                          <a:latin typeface="Aptos" panose="020B0004020202020204" pitchFamily="34" charset="0"/>
                        </a:rPr>
                        <a:t>Total sample</a:t>
                      </a:r>
                    </a:p>
                    <a:p>
                      <a:pPr algn="ctr" fontAlgn="ctr"/>
                      <a:r>
                        <a:rPr lang="en-US" sz="1400" b="0" i="0" u="none" strike="noStrike" dirty="0">
                          <a:solidFill>
                            <a:srgbClr val="000000"/>
                          </a:solidFill>
                          <a:effectLst/>
                          <a:latin typeface="Aptos" panose="020B0004020202020204" pitchFamily="34" charset="0"/>
                        </a:rPr>
                        <a:t>(9 cells)</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IN" sz="1400" b="0" i="0" u="none" strike="noStrike" dirty="0" err="1">
                          <a:solidFill>
                            <a:srgbClr val="000000"/>
                          </a:solidFill>
                          <a:effectLst/>
                          <a:latin typeface="Aptos" panose="020B0004020202020204" pitchFamily="34" charset="0"/>
                        </a:rPr>
                        <a:t>CeNSE</a:t>
                      </a:r>
                      <a:r>
                        <a:rPr lang="en-IN" sz="1400" b="0" i="0" u="none" strike="noStrike" dirty="0">
                          <a:solidFill>
                            <a:srgbClr val="000000"/>
                          </a:solidFill>
                          <a:effectLst/>
                          <a:latin typeface="Aptos" panose="020B0004020202020204" pitchFamily="34" charset="0"/>
                        </a:rPr>
                        <a:t>, IISc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fontAlgn="ctr"/>
                      <a:r>
                        <a:rPr lang="en-IN" sz="1400" b="0" i="0" u="none" strike="noStrike" dirty="0">
                          <a:solidFill>
                            <a:srgbClr val="000000"/>
                          </a:solidFill>
                          <a:effectLst/>
                          <a:latin typeface="Aptos" panose="020B0004020202020204" pitchFamily="34" charset="0"/>
                        </a:rPr>
                        <a:t>Presidency University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165474065"/>
                  </a:ext>
                </a:extLst>
              </a:tr>
              <a:tr h="410362">
                <a:tc>
                  <a:txBody>
                    <a:bodyPr/>
                    <a:lstStyle/>
                    <a:p>
                      <a:pPr algn="ctr" fontAlgn="ctr"/>
                      <a:r>
                        <a:rPr lang="en-IN" sz="1400" b="0" i="0" u="none" strike="noStrike">
                          <a:solidFill>
                            <a:srgbClr val="000000"/>
                          </a:solidFill>
                          <a:effectLst/>
                          <a:latin typeface="Aptos" panose="020B0004020202020204" pitchFamily="34" charset="0"/>
                        </a:rPr>
                        <a:t>Powder XRD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rPr>
                        <a:t>Cathode, Anode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panose="020B0004020202020204" pitchFamily="34" charset="0"/>
                        </a:rPr>
                        <a:t>18</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sym typeface="Wingdings" panose="05000000000000000000" pitchFamily="2" charset="2"/>
                        </a:rPr>
                        <a:t></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sym typeface="Wingdings" panose="05000000000000000000" pitchFamily="2" charset="2"/>
                        </a:rPr>
                        <a:t></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52812592"/>
                  </a:ext>
                </a:extLst>
              </a:tr>
              <a:tr h="478851">
                <a:tc>
                  <a:txBody>
                    <a:bodyPr/>
                    <a:lstStyle/>
                    <a:p>
                      <a:pPr algn="ctr" fontAlgn="ctr"/>
                      <a:r>
                        <a:rPr lang="en-IN" sz="1400" b="0" i="0" u="none" strike="noStrike">
                          <a:solidFill>
                            <a:srgbClr val="000000"/>
                          </a:solidFill>
                          <a:effectLst/>
                          <a:latin typeface="Aptos" panose="020B0004020202020204" pitchFamily="34" charset="0"/>
                        </a:rPr>
                        <a:t>SEM-EDS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a:solidFill>
                            <a:srgbClr val="000000"/>
                          </a:solidFill>
                          <a:effectLst/>
                          <a:latin typeface="Aptos" panose="020B0004020202020204" pitchFamily="34" charset="0"/>
                        </a:rPr>
                        <a:t>Cathode, Anode, Separator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panose="020B0004020202020204" pitchFamily="34" charset="0"/>
                        </a:rPr>
                        <a:t>7</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panose="020B0004020202020204" pitchFamily="34" charset="0"/>
                        </a:rPr>
                        <a:t>63</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a:ln>
                            <a:noFill/>
                          </a:ln>
                          <a:solidFill>
                            <a:srgbClr val="000000"/>
                          </a:solidFill>
                          <a:effectLst/>
                          <a:uLnTx/>
                          <a:uFillTx/>
                          <a:latin typeface="Aptos" panose="020B0004020202020204" pitchFamily="34" charset="0"/>
                          <a:ea typeface="+mn-ea"/>
                          <a:cs typeface="+mn-cs"/>
                          <a:sym typeface="Wingdings" panose="05000000000000000000" pitchFamily="2" charset="2"/>
                        </a:rPr>
                        <a:t></a:t>
                      </a:r>
                      <a:endParaRPr kumimoji="0" lang="en-IN" sz="1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IN" sz="1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sym typeface="Wingdings" panose="05000000000000000000" pitchFamily="2" charset="2"/>
                        </a:rPr>
                        <a:t></a:t>
                      </a:r>
                      <a:endParaRPr kumimoji="0" lang="en-IN" sz="1400" b="0" i="0" u="none" strike="noStrike" kern="1200" cap="none" spc="0" normalizeH="0" baseline="0" noProof="0" dirty="0">
                        <a:ln>
                          <a:noFill/>
                        </a:ln>
                        <a:solidFill>
                          <a:srgbClr val="000000"/>
                        </a:solidFill>
                        <a:effectLst/>
                        <a:uLnTx/>
                        <a:uFillTx/>
                        <a:latin typeface="Aptos" panose="020B0004020202020204" pitchFamily="34" charset="0"/>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2902828"/>
                  </a:ext>
                </a:extLst>
              </a:tr>
              <a:tr h="456192">
                <a:tc>
                  <a:txBody>
                    <a:bodyPr/>
                    <a:lstStyle/>
                    <a:p>
                      <a:pPr algn="ctr" fontAlgn="ctr"/>
                      <a:r>
                        <a:rPr lang="en-IN" sz="1400" b="0" i="0" u="none" strike="noStrike" dirty="0">
                          <a:solidFill>
                            <a:srgbClr val="000000"/>
                          </a:solidFill>
                          <a:effectLst/>
                          <a:latin typeface="Aptos" panose="020B0004020202020204" pitchFamily="34" charset="0"/>
                        </a:rPr>
                        <a:t>NMR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rPr>
                        <a:t>Electrolyte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panose="020B0004020202020204" pitchFamily="34" charset="0"/>
                        </a:rPr>
                        <a:t>1 (prismatic cell)</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sym typeface="Wingdings" panose="05000000000000000000" pitchFamily="2" charset="2"/>
                        </a:rPr>
                        <a:t></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91895941"/>
                  </a:ext>
                </a:extLst>
              </a:tr>
              <a:tr h="243875">
                <a:tc>
                  <a:txBody>
                    <a:bodyPr/>
                    <a:lstStyle/>
                    <a:p>
                      <a:pPr algn="ctr" fontAlgn="ctr"/>
                      <a:r>
                        <a:rPr lang="en-IN" sz="1400" b="0" i="0" u="none" strike="noStrike">
                          <a:solidFill>
                            <a:srgbClr val="000000"/>
                          </a:solidFill>
                          <a:effectLst/>
                          <a:latin typeface="Aptos" panose="020B0004020202020204" pitchFamily="34" charset="0"/>
                        </a:rPr>
                        <a:t>Raman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rPr>
                        <a:t>Anode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US" sz="1400" b="0" i="0" u="none" strike="noStrike" dirty="0">
                          <a:solidFill>
                            <a:srgbClr val="000000"/>
                          </a:solidFill>
                          <a:effectLst/>
                          <a:latin typeface="Aptos" panose="020B0004020202020204" pitchFamily="34" charset="0"/>
                        </a:rPr>
                        <a:t>9</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sym typeface="Wingdings" panose="05000000000000000000" pitchFamily="2" charset="2"/>
                        </a:rPr>
                        <a:t></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400" b="0" i="0" u="none" strike="noStrike" dirty="0">
                          <a:solidFill>
                            <a:srgbClr val="000000"/>
                          </a:solidFill>
                          <a:effectLst/>
                          <a:latin typeface="Aptos" panose="020B000402020202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30708046"/>
                  </a:ext>
                </a:extLst>
              </a:tr>
              <a:tr h="243875">
                <a:tc>
                  <a:txBody>
                    <a:bodyPr/>
                    <a:lstStyle/>
                    <a:p>
                      <a:pPr algn="ctr" fontAlgn="ctr"/>
                      <a:r>
                        <a:rPr lang="en-IN" sz="1400" b="0" i="0" u="none" strike="noStrike" dirty="0">
                          <a:solidFill>
                            <a:srgbClr val="000000"/>
                          </a:solidFill>
                          <a:effectLst/>
                          <a:latin typeface="Aptos" panose="020B0004020202020204" pitchFamily="34" charset="0"/>
                        </a:rPr>
                        <a:t>FTIR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Aptos" panose="020B0004020202020204" pitchFamily="34" charset="0"/>
                        </a:rPr>
                        <a:t> Separator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IN" sz="1400" b="0" i="0" u="none" strike="noStrike" dirty="0">
                          <a:solidFill>
                            <a:srgbClr val="000000"/>
                          </a:solidFill>
                          <a:effectLst/>
                          <a:latin typeface="Aptos" panose="020B0004020202020204" pitchFamily="34" charset="0"/>
                        </a:rPr>
                        <a:t> 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Aptos" panose="020B0004020202020204" pitchFamily="34" charset="0"/>
                        </a:rPr>
                        <a:t>18</a:t>
                      </a:r>
                      <a:endParaRPr lang="en-IN" sz="1400" b="0" i="0" u="none" strike="noStrike" dirty="0">
                        <a:solidFill>
                          <a:srgbClr val="000000"/>
                        </a:solidFill>
                        <a:effectLst/>
                        <a:latin typeface="Aptos"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IN" sz="1400" b="0" i="0" u="none" strike="noStrike" dirty="0">
                          <a:solidFill>
                            <a:srgbClr val="000000"/>
                          </a:solidFill>
                          <a:effectLst/>
                          <a:latin typeface="Aptos" panose="020B0004020202020204" pitchFamily="34" charset="0"/>
                          <a:sym typeface="Wingdings" panose="05000000000000000000" pitchFamily="2" charset="2"/>
                        </a:rPr>
                        <a:t></a:t>
                      </a:r>
                      <a:endParaRPr lang="en-IN" sz="1400" b="0" i="0" u="none" strike="noStrike" dirty="0">
                        <a:solidFill>
                          <a:srgbClr val="000000"/>
                        </a:solidFill>
                        <a:effectLst/>
                        <a:latin typeface="Aptos" panose="020B0004020202020204" pitchFamily="34" charset="0"/>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IN" sz="1400" b="0" i="0" u="none" strike="noStrike" dirty="0">
                          <a:solidFill>
                            <a:srgbClr val="000000"/>
                          </a:solidFill>
                          <a:effectLst/>
                          <a:latin typeface="Aptos" panose="020B000402020202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35836103"/>
                  </a:ext>
                </a:extLst>
              </a:tr>
            </a:tbl>
          </a:graphicData>
        </a:graphic>
      </p:graphicFrame>
      <p:sp>
        <p:nvSpPr>
          <p:cNvPr id="5" name="TextBox 4">
            <a:extLst>
              <a:ext uri="{FF2B5EF4-FFF2-40B4-BE49-F238E27FC236}">
                <a16:creationId xmlns:a16="http://schemas.microsoft.com/office/drawing/2014/main" id="{1E30D7F0-7438-16D8-5143-F2E8399A1237}"/>
              </a:ext>
            </a:extLst>
          </p:cNvPr>
          <p:cNvSpPr txBox="1"/>
          <p:nvPr/>
        </p:nvSpPr>
        <p:spPr>
          <a:xfrm>
            <a:off x="8055078" y="1787057"/>
            <a:ext cx="3903044" cy="646331"/>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en-US" sz="1200" dirty="0">
                <a:solidFill>
                  <a:schemeClr val="tx1"/>
                </a:solidFill>
                <a:latin typeface="Aptos" panose="020B0004020202020204" pitchFamily="34" charset="0"/>
              </a:rPr>
              <a:t>Anode: 2 SEM samples (Surface and cross section) </a:t>
            </a:r>
          </a:p>
          <a:p>
            <a:r>
              <a:rPr lang="en-US" sz="1200" dirty="0">
                <a:solidFill>
                  <a:schemeClr val="tx1"/>
                </a:solidFill>
                <a:latin typeface="Aptos" panose="020B0004020202020204" pitchFamily="34" charset="0"/>
              </a:rPr>
              <a:t>Cathode: 2 SEM samples (Surface and cross section)</a:t>
            </a:r>
          </a:p>
          <a:p>
            <a:r>
              <a:rPr lang="en-US" sz="1200" dirty="0">
                <a:solidFill>
                  <a:schemeClr val="tx1"/>
                </a:solidFill>
                <a:latin typeface="Aptos" panose="020B0004020202020204" pitchFamily="34" charset="0"/>
              </a:rPr>
              <a:t>Separator: 3 SEM sample (Both surface + Cross section)</a:t>
            </a:r>
            <a:endParaRPr lang="en-IN" sz="1200" dirty="0">
              <a:solidFill>
                <a:schemeClr val="tx1"/>
              </a:solidFill>
              <a:latin typeface="Aptos" panose="020B0004020202020204" pitchFamily="34" charset="0"/>
            </a:endParaRPr>
          </a:p>
        </p:txBody>
      </p:sp>
      <p:sp>
        <p:nvSpPr>
          <p:cNvPr id="12" name="TextBox 11">
            <a:extLst>
              <a:ext uri="{FF2B5EF4-FFF2-40B4-BE49-F238E27FC236}">
                <a16:creationId xmlns:a16="http://schemas.microsoft.com/office/drawing/2014/main" id="{3E6C251B-5B32-66CA-7A2A-49114A9E4CE5}"/>
              </a:ext>
            </a:extLst>
          </p:cNvPr>
          <p:cNvSpPr txBox="1"/>
          <p:nvPr/>
        </p:nvSpPr>
        <p:spPr>
          <a:xfrm>
            <a:off x="1645453" y="554087"/>
            <a:ext cx="6279347" cy="64633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latin typeface="Aptos" panose="020B0004020202020204" pitchFamily="34" charset="0"/>
              </a:rPr>
              <a:t>Tear-downed sample testing &amp; estimated cost*</a:t>
            </a:r>
            <a:endParaRPr lang="en-IN" b="1" dirty="0" err="1">
              <a:solidFill>
                <a:schemeClr val="tx1"/>
              </a:solidFill>
              <a:latin typeface="Aptos" panose="020B0004020202020204" pitchFamily="34" charset="0"/>
            </a:endParaRPr>
          </a:p>
        </p:txBody>
      </p:sp>
      <p:sp>
        <p:nvSpPr>
          <p:cNvPr id="13" name="TextBox 12">
            <a:extLst>
              <a:ext uri="{FF2B5EF4-FFF2-40B4-BE49-F238E27FC236}">
                <a16:creationId xmlns:a16="http://schemas.microsoft.com/office/drawing/2014/main" id="{9519C18D-FCEE-E731-3A59-617BB57DBD4C}"/>
              </a:ext>
            </a:extLst>
          </p:cNvPr>
          <p:cNvSpPr txBox="1"/>
          <p:nvPr/>
        </p:nvSpPr>
        <p:spPr>
          <a:xfrm>
            <a:off x="8245911" y="5679440"/>
            <a:ext cx="3393440" cy="42075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tx1"/>
                </a:solidFill>
                <a:latin typeface="Aptos" panose="020B0004020202020204" pitchFamily="34" charset="0"/>
              </a:rPr>
              <a:t>* based on previous PO, Need updated quotation for exact numbers</a:t>
            </a:r>
            <a:endParaRPr lang="en-IN" sz="1400" dirty="0" err="1">
              <a:solidFill>
                <a:schemeClr val="tx1"/>
              </a:solidFill>
              <a:latin typeface="Aptos" panose="020B0004020202020204" pitchFamily="34" charset="0"/>
            </a:endParaRPr>
          </a:p>
        </p:txBody>
      </p:sp>
      <p:sp>
        <p:nvSpPr>
          <p:cNvPr id="16" name="TextBox 15">
            <a:extLst>
              <a:ext uri="{FF2B5EF4-FFF2-40B4-BE49-F238E27FC236}">
                <a16:creationId xmlns:a16="http://schemas.microsoft.com/office/drawing/2014/main" id="{CD4C13C2-4B46-A044-3A0D-20FC4FE66132}"/>
              </a:ext>
            </a:extLst>
          </p:cNvPr>
          <p:cNvSpPr txBox="1"/>
          <p:nvPr/>
        </p:nvSpPr>
        <p:spPr>
          <a:xfrm>
            <a:off x="8190198" y="4768096"/>
            <a:ext cx="3632803" cy="8503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chemeClr val="tx1"/>
                </a:solidFill>
                <a:latin typeface="Aptos" panose="020B0004020202020204" pitchFamily="34" charset="0"/>
              </a:rPr>
              <a:t>TGA- DSC facility details yet to receive from </a:t>
            </a:r>
            <a:r>
              <a:rPr lang="en-US" sz="1400" dirty="0" err="1">
                <a:solidFill>
                  <a:schemeClr val="tx1"/>
                </a:solidFill>
                <a:latin typeface="Aptos" panose="020B0004020202020204" pitchFamily="34" charset="0"/>
              </a:rPr>
              <a:t>CeNSE</a:t>
            </a:r>
            <a:r>
              <a:rPr lang="en-US" sz="1400" dirty="0">
                <a:solidFill>
                  <a:schemeClr val="tx1"/>
                </a:solidFill>
                <a:latin typeface="Aptos" panose="020B0004020202020204" pitchFamily="34" charset="0"/>
              </a:rPr>
              <a:t> , IISc</a:t>
            </a:r>
            <a:endParaRPr lang="en-IN" sz="1400" dirty="0" err="1">
              <a:solidFill>
                <a:schemeClr val="tx1"/>
              </a:solidFill>
              <a:latin typeface="Aptos" panose="020B0004020202020204" pitchFamily="34" charset="0"/>
            </a:endParaRPr>
          </a:p>
        </p:txBody>
      </p:sp>
      <p:graphicFrame>
        <p:nvGraphicFramePr>
          <p:cNvPr id="9" name="Table 8">
            <a:extLst>
              <a:ext uri="{FF2B5EF4-FFF2-40B4-BE49-F238E27FC236}">
                <a16:creationId xmlns:a16="http://schemas.microsoft.com/office/drawing/2014/main" id="{F12E6C62-DF0D-8DF6-DD68-1967109B1C00}"/>
              </a:ext>
            </a:extLst>
          </p:cNvPr>
          <p:cNvGraphicFramePr>
            <a:graphicFrameLocks noGrp="1"/>
          </p:cNvGraphicFramePr>
          <p:nvPr>
            <p:extLst>
              <p:ext uri="{D42A27DB-BD31-4B8C-83A1-F6EECF244321}">
                <p14:modId xmlns:p14="http://schemas.microsoft.com/office/powerpoint/2010/main" val="2399603627"/>
              </p:ext>
            </p:extLst>
          </p:nvPr>
        </p:nvGraphicFramePr>
        <p:xfrm>
          <a:off x="300912" y="3983656"/>
          <a:ext cx="7344886" cy="2419264"/>
        </p:xfrm>
        <a:graphic>
          <a:graphicData uri="http://schemas.openxmlformats.org/drawingml/2006/table">
            <a:tbl>
              <a:tblPr/>
              <a:tblGrid>
                <a:gridCol w="621019">
                  <a:extLst>
                    <a:ext uri="{9D8B030D-6E8A-4147-A177-3AD203B41FA5}">
                      <a16:colId xmlns:a16="http://schemas.microsoft.com/office/drawing/2014/main" val="3685814392"/>
                    </a:ext>
                  </a:extLst>
                </a:gridCol>
                <a:gridCol w="621019">
                  <a:extLst>
                    <a:ext uri="{9D8B030D-6E8A-4147-A177-3AD203B41FA5}">
                      <a16:colId xmlns:a16="http://schemas.microsoft.com/office/drawing/2014/main" val="3669400114"/>
                    </a:ext>
                  </a:extLst>
                </a:gridCol>
                <a:gridCol w="935361">
                  <a:extLst>
                    <a:ext uri="{9D8B030D-6E8A-4147-A177-3AD203B41FA5}">
                      <a16:colId xmlns:a16="http://schemas.microsoft.com/office/drawing/2014/main" val="3075100985"/>
                    </a:ext>
                  </a:extLst>
                </a:gridCol>
                <a:gridCol w="1073366">
                  <a:extLst>
                    <a:ext uri="{9D8B030D-6E8A-4147-A177-3AD203B41FA5}">
                      <a16:colId xmlns:a16="http://schemas.microsoft.com/office/drawing/2014/main" val="1229999208"/>
                    </a:ext>
                  </a:extLst>
                </a:gridCol>
                <a:gridCol w="1119367">
                  <a:extLst>
                    <a:ext uri="{9D8B030D-6E8A-4147-A177-3AD203B41FA5}">
                      <a16:colId xmlns:a16="http://schemas.microsoft.com/office/drawing/2014/main" val="822334336"/>
                    </a:ext>
                  </a:extLst>
                </a:gridCol>
                <a:gridCol w="858692">
                  <a:extLst>
                    <a:ext uri="{9D8B030D-6E8A-4147-A177-3AD203B41FA5}">
                      <a16:colId xmlns:a16="http://schemas.microsoft.com/office/drawing/2014/main" val="811699789"/>
                    </a:ext>
                  </a:extLst>
                </a:gridCol>
                <a:gridCol w="1211369">
                  <a:extLst>
                    <a:ext uri="{9D8B030D-6E8A-4147-A177-3AD203B41FA5}">
                      <a16:colId xmlns:a16="http://schemas.microsoft.com/office/drawing/2014/main" val="4093492266"/>
                    </a:ext>
                  </a:extLst>
                </a:gridCol>
                <a:gridCol w="904693">
                  <a:extLst>
                    <a:ext uri="{9D8B030D-6E8A-4147-A177-3AD203B41FA5}">
                      <a16:colId xmlns:a16="http://schemas.microsoft.com/office/drawing/2014/main" val="257841169"/>
                    </a:ext>
                  </a:extLst>
                </a:gridCol>
              </a:tblGrid>
              <a:tr h="248077">
                <a:tc gridSpan="8">
                  <a:txBody>
                    <a:bodyPr/>
                    <a:lstStyle/>
                    <a:p>
                      <a:pPr algn="l" fontAlgn="b"/>
                      <a:r>
                        <a:rPr lang="en-IN" sz="1800" b="0" i="0" u="none" strike="noStrike" dirty="0">
                          <a:solidFill>
                            <a:srgbClr val="000000"/>
                          </a:solidFill>
                          <a:effectLst/>
                          <a:latin typeface="Calibri" panose="020F0502020204030204" pitchFamily="34" charset="0"/>
                        </a:rPr>
                        <a:t>Estimation of </a:t>
                      </a:r>
                      <a:r>
                        <a:rPr lang="en-IN" sz="1800" b="0" i="0" u="none" strike="noStrike" dirty="0" err="1">
                          <a:solidFill>
                            <a:srgbClr val="000000"/>
                          </a:solidFill>
                          <a:effectLst/>
                          <a:latin typeface="Calibri" panose="020F0502020204030204" pitchFamily="34" charset="0"/>
                        </a:rPr>
                        <a:t>CeNSE</a:t>
                      </a:r>
                      <a:r>
                        <a:rPr lang="en-IN" sz="1800" b="0" i="0" u="none" strike="noStrike" dirty="0">
                          <a:solidFill>
                            <a:srgbClr val="000000"/>
                          </a:solidFill>
                          <a:effectLst/>
                          <a:latin typeface="Calibri" panose="020F0502020204030204" pitchFamily="34" charset="0"/>
                        </a:rPr>
                        <a:t> Cost*</a:t>
                      </a: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endParaRPr lang="en-IN"/>
                    </a:p>
                  </a:txBody>
                  <a:tcP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tc hMerge="1">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61891763"/>
                  </a:ext>
                </a:extLst>
              </a:tr>
              <a:tr h="581697">
                <a:tc>
                  <a:txBody>
                    <a:bodyPr/>
                    <a:lstStyle/>
                    <a:p>
                      <a:pPr algn="ctr"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Per hr rate</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 sample / cell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Calibri" panose="020F0502020204030204" pitchFamily="34" charset="0"/>
                        </a:rPr>
                        <a:t># sample total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sample/ hr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Time slot reqd. (hr)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Approximation (hr)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Tentative Cost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15836944"/>
                  </a:ext>
                </a:extLst>
              </a:tr>
              <a:tr h="248077">
                <a:tc>
                  <a:txBody>
                    <a:bodyPr/>
                    <a:lstStyle/>
                    <a:p>
                      <a:pPr algn="ctr" fontAlgn="ctr"/>
                      <a:r>
                        <a:rPr lang="en-IN" sz="1100" b="0" i="0" u="none" strike="noStrike">
                          <a:solidFill>
                            <a:srgbClr val="000000"/>
                          </a:solidFill>
                          <a:effectLst/>
                          <a:latin typeface="Calibri" panose="020F0502020204030204" pitchFamily="34" charset="0"/>
                        </a:rPr>
                        <a:t>SEM-EDS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2800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56000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39387601"/>
                  </a:ext>
                </a:extLst>
              </a:tr>
              <a:tr h="316512">
                <a:tc>
                  <a:txBody>
                    <a:bodyPr/>
                    <a:lstStyle/>
                    <a:p>
                      <a:pPr algn="ctr" fontAlgn="ctr"/>
                      <a:r>
                        <a:rPr lang="en-IN" sz="1100" b="0" i="0" u="none" strike="noStrike">
                          <a:solidFill>
                            <a:srgbClr val="000000"/>
                          </a:solidFill>
                          <a:effectLst/>
                          <a:latin typeface="Calibri" panose="020F0502020204030204" pitchFamily="34" charset="0"/>
                        </a:rPr>
                        <a:t>XRD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2128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42560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12330224"/>
                  </a:ext>
                </a:extLst>
              </a:tr>
              <a:tr h="248077">
                <a:tc>
                  <a:txBody>
                    <a:bodyPr/>
                    <a:lstStyle/>
                    <a:p>
                      <a:pPr algn="ctr" fontAlgn="ctr"/>
                      <a:r>
                        <a:rPr lang="en-IN" sz="1100" b="0" i="0" u="none" strike="noStrike">
                          <a:solidFill>
                            <a:srgbClr val="000000"/>
                          </a:solidFill>
                          <a:effectLst/>
                          <a:latin typeface="Calibri" panose="020F0502020204030204" pitchFamily="34" charset="0"/>
                        </a:rPr>
                        <a:t>TGA-DSC</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EF1"/>
                    </a:solidFill>
                  </a:tcPr>
                </a:tc>
                <a:tc gridSpan="6">
                  <a:txBody>
                    <a:bodyPr/>
                    <a:lstStyle/>
                    <a:p>
                      <a:pPr algn="ctr" fontAlgn="ctr"/>
                      <a:r>
                        <a:rPr lang="en-IN" sz="1100" b="0" i="0" u="none" strike="noStrike">
                          <a:solidFill>
                            <a:srgbClr val="000000"/>
                          </a:solidFill>
                          <a:effectLst/>
                          <a:latin typeface="Calibri" panose="020F0502020204030204" pitchFamily="34" charset="0"/>
                        </a:rPr>
                        <a:t>To be updated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EEF1"/>
                    </a:solid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a:txBody>
                    <a:bodyPr/>
                    <a:lstStyle/>
                    <a:p>
                      <a:pPr algn="ctr" fontAlgn="ctr"/>
                      <a:r>
                        <a:rPr lang="en-IN" sz="1100" b="0" i="0" u="none" strike="noStrike">
                          <a:solidFill>
                            <a:srgbClr val="000000"/>
                          </a:solidFill>
                          <a:effectLst/>
                          <a:latin typeface="Calibri" panose="020F0502020204030204" pitchFamily="34" charset="0"/>
                        </a:rPr>
                        <a:t> </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1477322"/>
                  </a:ext>
                </a:extLst>
              </a:tr>
              <a:tr h="248077">
                <a:tc>
                  <a:txBody>
                    <a:bodyPr/>
                    <a:lstStyle/>
                    <a:p>
                      <a:pPr algn="ctr" fontAlgn="ctr"/>
                      <a:r>
                        <a:rPr lang="en-IN" sz="1100" b="0" i="0" u="none" strike="noStrike">
                          <a:solidFill>
                            <a:srgbClr val="000000"/>
                          </a:solidFill>
                          <a:effectLst/>
                          <a:latin typeface="Calibri" panose="020F0502020204030204" pitchFamily="34" charset="0"/>
                        </a:rPr>
                        <a:t>Raman</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2464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dirty="0">
                          <a:solidFill>
                            <a:srgbClr val="000000"/>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9856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49352917"/>
                  </a:ext>
                </a:extLst>
              </a:tr>
              <a:tr h="248077">
                <a:tc>
                  <a:txBody>
                    <a:bodyPr/>
                    <a:lstStyle/>
                    <a:p>
                      <a:pPr algn="ctr" fontAlgn="ctr"/>
                      <a:r>
                        <a:rPr lang="en-IN" sz="1100" b="0" i="0" u="none" strike="noStrike">
                          <a:solidFill>
                            <a:srgbClr val="000000"/>
                          </a:solidFill>
                          <a:effectLst/>
                          <a:latin typeface="Calibri" panose="020F0502020204030204" pitchFamily="34" charset="0"/>
                        </a:rPr>
                        <a:t>FTIR</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1456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18</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n-IN" sz="1100" b="0" i="0" u="none" strike="noStrike">
                          <a:solidFill>
                            <a:srgbClr val="000000"/>
                          </a:solidFill>
                          <a:effectLst/>
                          <a:latin typeface="Calibri" panose="020F0502020204030204" pitchFamily="34" charset="0"/>
                        </a:rPr>
                        <a:t>5824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2175021"/>
                  </a:ext>
                </a:extLst>
              </a:tr>
              <a:tr h="248077">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100" b="0" i="0" u="none" strike="noStrike" dirty="0">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a:noFill/>
                    </a:lnR>
                    <a:lnT w="6350" cap="flat" cmpd="sng" algn="ctr">
                      <a:solidFill>
                        <a:srgbClr val="000000"/>
                      </a:solidFill>
                      <a:prstDash val="solid"/>
                      <a:round/>
                      <a:headEnd type="none" w="med" len="med"/>
                      <a:tailEnd type="none" w="med" len="med"/>
                    </a:lnT>
                    <a:lnB>
                      <a:noFill/>
                    </a:lnB>
                    <a:noFill/>
                  </a:tcPr>
                </a:tc>
                <a:tc>
                  <a:txBody>
                    <a:bodyPr/>
                    <a:lstStyle/>
                    <a:p>
                      <a:pPr algn="l" fontAlgn="b"/>
                      <a:endParaRPr lang="en-IN" sz="1100" b="0" i="0" u="none" strike="noStrike">
                        <a:solidFill>
                          <a:srgbClr val="000000"/>
                        </a:solidFill>
                        <a:effectLst/>
                        <a:latin typeface="Calibri" panose="020F0502020204030204" pitchFamily="34" charset="0"/>
                      </a:endParaRPr>
                    </a:p>
                  </a:txBody>
                  <a:tcPr marL="6350" marR="6350" marT="635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noFill/>
                  </a:tcPr>
                </a:tc>
                <a:tc gridSpan="2">
                  <a:txBody>
                    <a:bodyPr/>
                    <a:lstStyle/>
                    <a:p>
                      <a:pPr algn="ctr" fontAlgn="b"/>
                      <a:r>
                        <a:rPr lang="en-IN" sz="1100" b="0" i="0" u="none" strike="noStrike">
                          <a:solidFill>
                            <a:srgbClr val="000000"/>
                          </a:solidFill>
                          <a:effectLst/>
                          <a:latin typeface="Calibri" panose="020F0502020204030204" pitchFamily="34" charset="0"/>
                        </a:rPr>
                        <a:t>Total Tentative cost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en-IN"/>
                    </a:p>
                  </a:txBody>
                  <a:tcPr/>
                </a:tc>
                <a:tc>
                  <a:txBody>
                    <a:bodyPr/>
                    <a:lstStyle/>
                    <a:p>
                      <a:pPr algn="ctr" fontAlgn="ctr"/>
                      <a:r>
                        <a:rPr lang="en-IN" sz="1100" b="0" i="0" u="none" strike="noStrike" dirty="0">
                          <a:solidFill>
                            <a:srgbClr val="000000"/>
                          </a:solidFill>
                          <a:effectLst/>
                          <a:latin typeface="Calibri" panose="020F0502020204030204" pitchFamily="34" charset="0"/>
                        </a:rPr>
                        <a:t>114240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2769688"/>
                  </a:ext>
                </a:extLst>
              </a:tr>
            </a:tbl>
          </a:graphicData>
        </a:graphic>
      </p:graphicFrame>
    </p:spTree>
    <p:extLst>
      <p:ext uri="{BB962C8B-B14F-4D97-AF65-F5344CB8AC3E}">
        <p14:creationId xmlns:p14="http://schemas.microsoft.com/office/powerpoint/2010/main" val="1748086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469816-B027-203D-E22A-366253A147DB}"/>
              </a:ext>
            </a:extLst>
          </p:cNvPr>
          <p:cNvSpPr txBox="1"/>
          <p:nvPr/>
        </p:nvSpPr>
        <p:spPr>
          <a:xfrm>
            <a:off x="4170680" y="99158"/>
            <a:ext cx="3647440" cy="39360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dirty="0">
                <a:solidFill>
                  <a:schemeClr val="tx1"/>
                </a:solidFill>
              </a:rPr>
              <a:t>Material characterization plan</a:t>
            </a:r>
            <a:endParaRPr lang="en-IN" u="sng" dirty="0" err="1">
              <a:solidFill>
                <a:schemeClr val="tx1"/>
              </a:solidFill>
            </a:endParaRPr>
          </a:p>
        </p:txBody>
      </p:sp>
      <p:sp>
        <p:nvSpPr>
          <p:cNvPr id="6" name="TextBox 5">
            <a:extLst>
              <a:ext uri="{FF2B5EF4-FFF2-40B4-BE49-F238E27FC236}">
                <a16:creationId xmlns:a16="http://schemas.microsoft.com/office/drawing/2014/main" id="{35B74D9F-BDA1-2302-3EA7-00469C5B9E20}"/>
              </a:ext>
            </a:extLst>
          </p:cNvPr>
          <p:cNvSpPr txBox="1"/>
          <p:nvPr/>
        </p:nvSpPr>
        <p:spPr>
          <a:xfrm>
            <a:off x="6144262" y="1423719"/>
            <a:ext cx="5560058" cy="39360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Facilities @ Presidency University, Kolkata (Restricted) </a:t>
            </a:r>
            <a:endParaRPr lang="en-IN" b="1" dirty="0" err="1">
              <a:solidFill>
                <a:schemeClr val="tx1"/>
              </a:solidFill>
            </a:endParaRPr>
          </a:p>
        </p:txBody>
      </p:sp>
      <p:grpSp>
        <p:nvGrpSpPr>
          <p:cNvPr id="8" name="Group 7">
            <a:extLst>
              <a:ext uri="{FF2B5EF4-FFF2-40B4-BE49-F238E27FC236}">
                <a16:creationId xmlns:a16="http://schemas.microsoft.com/office/drawing/2014/main" id="{2BD1752C-5FF0-D41D-75F3-E2B6950CFFF6}"/>
              </a:ext>
            </a:extLst>
          </p:cNvPr>
          <p:cNvGrpSpPr/>
          <p:nvPr/>
        </p:nvGrpSpPr>
        <p:grpSpPr>
          <a:xfrm>
            <a:off x="127000" y="1838960"/>
            <a:ext cx="5679440" cy="4122322"/>
            <a:chOff x="416560" y="1828800"/>
            <a:chExt cx="5679440" cy="4122322"/>
          </a:xfrm>
        </p:grpSpPr>
        <p:pic>
          <p:nvPicPr>
            <p:cNvPr id="5" name="Picture 4">
              <a:extLst>
                <a:ext uri="{FF2B5EF4-FFF2-40B4-BE49-F238E27FC236}">
                  <a16:creationId xmlns:a16="http://schemas.microsoft.com/office/drawing/2014/main" id="{594BA82F-4E2F-4C8E-4146-D34BDE2FC02F}"/>
                </a:ext>
              </a:extLst>
            </p:cNvPr>
            <p:cNvPicPr>
              <a:picLocks noChangeAspect="1"/>
            </p:cNvPicPr>
            <p:nvPr/>
          </p:nvPicPr>
          <p:blipFill>
            <a:blip r:embed="rId2"/>
            <a:stretch>
              <a:fillRect/>
            </a:stretch>
          </p:blipFill>
          <p:spPr>
            <a:xfrm>
              <a:off x="439259" y="1828800"/>
              <a:ext cx="5656741" cy="4122322"/>
            </a:xfrm>
            <a:prstGeom prst="rect">
              <a:avLst/>
            </a:prstGeom>
          </p:spPr>
        </p:pic>
        <p:sp>
          <p:nvSpPr>
            <p:cNvPr id="7" name="Rectangle 6">
              <a:extLst>
                <a:ext uri="{FF2B5EF4-FFF2-40B4-BE49-F238E27FC236}">
                  <a16:creationId xmlns:a16="http://schemas.microsoft.com/office/drawing/2014/main" id="{E2B00376-696D-0DD6-C57B-B1E0F38FAC01}"/>
                </a:ext>
              </a:extLst>
            </p:cNvPr>
            <p:cNvSpPr/>
            <p:nvPr/>
          </p:nvSpPr>
          <p:spPr>
            <a:xfrm>
              <a:off x="416560" y="4521200"/>
              <a:ext cx="5547360" cy="1137920"/>
            </a:xfrm>
            <a:prstGeom prst="rect">
              <a:avLst/>
            </a:prstGeom>
            <a:noFill/>
            <a:ln w="38100"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200" dirty="0" err="1">
                <a:solidFill>
                  <a:srgbClr val="FFFFFF"/>
                </a:solidFill>
              </a:endParaRPr>
            </a:p>
          </p:txBody>
        </p:sp>
      </p:grpSp>
      <p:graphicFrame>
        <p:nvGraphicFramePr>
          <p:cNvPr id="9" name="Table 8">
            <a:extLst>
              <a:ext uri="{FF2B5EF4-FFF2-40B4-BE49-F238E27FC236}">
                <a16:creationId xmlns:a16="http://schemas.microsoft.com/office/drawing/2014/main" id="{698C77AB-838A-CC89-477A-D0DA55FFBD5E}"/>
              </a:ext>
            </a:extLst>
          </p:cNvPr>
          <p:cNvGraphicFramePr>
            <a:graphicFrameLocks noGrp="1"/>
          </p:cNvGraphicFramePr>
          <p:nvPr>
            <p:extLst>
              <p:ext uri="{D42A27DB-BD31-4B8C-83A1-F6EECF244321}">
                <p14:modId xmlns:p14="http://schemas.microsoft.com/office/powerpoint/2010/main" val="316336120"/>
              </p:ext>
            </p:extLst>
          </p:nvPr>
        </p:nvGraphicFramePr>
        <p:xfrm>
          <a:off x="5920901" y="1838960"/>
          <a:ext cx="6121400" cy="2352040"/>
        </p:xfrm>
        <a:graphic>
          <a:graphicData uri="http://schemas.openxmlformats.org/drawingml/2006/table">
            <a:tbl>
              <a:tblPr firstRow="1" bandRow="1">
                <a:tableStyleId>{5C22544A-7EE6-4342-B048-85BDC9FD1C3A}</a:tableStyleId>
              </a:tblPr>
              <a:tblGrid>
                <a:gridCol w="1579750">
                  <a:extLst>
                    <a:ext uri="{9D8B030D-6E8A-4147-A177-3AD203B41FA5}">
                      <a16:colId xmlns:a16="http://schemas.microsoft.com/office/drawing/2014/main" val="1440780008"/>
                    </a:ext>
                  </a:extLst>
                </a:gridCol>
                <a:gridCol w="1292615">
                  <a:extLst>
                    <a:ext uri="{9D8B030D-6E8A-4147-A177-3AD203B41FA5}">
                      <a16:colId xmlns:a16="http://schemas.microsoft.com/office/drawing/2014/main" val="2204496021"/>
                    </a:ext>
                  </a:extLst>
                </a:gridCol>
                <a:gridCol w="1440813">
                  <a:extLst>
                    <a:ext uri="{9D8B030D-6E8A-4147-A177-3AD203B41FA5}">
                      <a16:colId xmlns:a16="http://schemas.microsoft.com/office/drawing/2014/main" val="3493259634"/>
                    </a:ext>
                  </a:extLst>
                </a:gridCol>
                <a:gridCol w="1808222">
                  <a:extLst>
                    <a:ext uri="{9D8B030D-6E8A-4147-A177-3AD203B41FA5}">
                      <a16:colId xmlns:a16="http://schemas.microsoft.com/office/drawing/2014/main" val="188142735"/>
                    </a:ext>
                  </a:extLst>
                </a:gridCol>
              </a:tblGrid>
              <a:tr h="370840">
                <a:tc gridSpan="4">
                  <a:txBody>
                    <a:bodyPr/>
                    <a:lstStyle/>
                    <a:p>
                      <a:r>
                        <a:rPr lang="en-US" sz="1400" b="0" dirty="0">
                          <a:latin typeface="Aptos" panose="020B0004020202020204" pitchFamily="34" charset="0"/>
                        </a:rPr>
                        <a:t>Available instruments accessible to EESL</a:t>
                      </a:r>
                      <a:endParaRPr lang="en-IN" sz="1400" b="0" dirty="0">
                        <a:latin typeface="Aptos" panose="020B0004020202020204" pitchFamily="34" charset="0"/>
                      </a:endParaRPr>
                    </a:p>
                  </a:txBody>
                  <a:tcPr/>
                </a:tc>
                <a:tc hMerge="1">
                  <a:txBody>
                    <a:bodyPr/>
                    <a:lstStyle/>
                    <a:p>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7578669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latin typeface="Aptos" panose="020B0004020202020204" pitchFamily="34" charset="0"/>
                        </a:rPr>
                        <a:t>1. </a:t>
                      </a:r>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Single Crystal XRD</a:t>
                      </a:r>
                      <a:endParaRPr lang="en-IN" sz="1400" b="0" dirty="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4. FT-IR</a:t>
                      </a:r>
                      <a:endParaRPr lang="en-IN" sz="1400" b="0" dirty="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7. Fluorescence Spectrophotometer</a:t>
                      </a:r>
                      <a:endParaRPr lang="en-IN" sz="1400" b="0" dirty="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a:tc>
                <a:tc>
                  <a:txBody>
                    <a:bodyPr/>
                    <a:lstStyle/>
                    <a:p>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10. Electrochemical test station (</a:t>
                      </a:r>
                      <a:r>
                        <a:rPr lang="en-IN" sz="1400" b="0" dirty="0" err="1">
                          <a:solidFill>
                            <a:schemeClr val="tx1"/>
                          </a:solidFill>
                          <a:effectLst/>
                          <a:latin typeface="Aptos" panose="020B0004020202020204" pitchFamily="34" charset="0"/>
                          <a:ea typeface="Times New Roman" panose="02020603050405020304" pitchFamily="18" charset="0"/>
                          <a:cs typeface="Aptos" panose="020B0004020202020204" pitchFamily="34" charset="0"/>
                        </a:rPr>
                        <a:t>Autolab</a:t>
                      </a:r>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a:t>
                      </a:r>
                      <a:endParaRPr lang="en-IN" sz="1400" b="0" dirty="0">
                        <a:latin typeface="Aptos" panose="020B0004020202020204" pitchFamily="34" charset="0"/>
                      </a:endParaRPr>
                    </a:p>
                  </a:txBody>
                  <a:tcPr/>
                </a:tc>
                <a:extLst>
                  <a:ext uri="{0D108BD9-81ED-4DB2-BD59-A6C34878D82A}">
                    <a16:rowId xmlns:a16="http://schemas.microsoft.com/office/drawing/2014/main" val="2788029372"/>
                  </a:ext>
                </a:extLst>
              </a:tr>
              <a:tr h="370840">
                <a:tc>
                  <a:txBody>
                    <a:bodyPr/>
                    <a:lstStyle/>
                    <a:p>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2. Powder XRD</a:t>
                      </a:r>
                      <a:endParaRPr lang="en-IN" sz="1400" b="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5. NMR</a:t>
                      </a:r>
                      <a:endParaRPr lang="en-IN" sz="1400" b="0" dirty="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a:tc>
                <a:tc>
                  <a:txBody>
                    <a:bodyPr/>
                    <a:lstStyle/>
                    <a:p>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8. TGA</a:t>
                      </a:r>
                      <a:endParaRPr lang="en-IN" sz="1400" b="0" dirty="0">
                        <a:latin typeface="Aptos" panose="020B0004020202020204" pitchFamily="34" charset="0"/>
                      </a:endParaRPr>
                    </a:p>
                  </a:txBody>
                  <a:tcPr/>
                </a:tc>
                <a:tc>
                  <a:txBody>
                    <a:bodyPr/>
                    <a:lstStyle/>
                    <a:p>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11. Environmental chamber </a:t>
                      </a:r>
                      <a:endParaRPr lang="en-IN" sz="1400" b="0" dirty="0">
                        <a:latin typeface="Aptos" panose="020B0004020202020204" pitchFamily="34" charset="0"/>
                      </a:endParaRPr>
                    </a:p>
                  </a:txBody>
                  <a:tcPr/>
                </a:tc>
                <a:extLst>
                  <a:ext uri="{0D108BD9-81ED-4DB2-BD59-A6C34878D82A}">
                    <a16:rowId xmlns:a16="http://schemas.microsoft.com/office/drawing/2014/main" val="8741805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3. FE-SEM + EDX</a:t>
                      </a:r>
                      <a:endParaRPr lang="en-IN" sz="1400" b="0" dirty="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6. UV-VIS Spectroscopy</a:t>
                      </a:r>
                      <a:endParaRPr lang="en-IN" sz="1400" b="0" dirty="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a:tc>
                <a:tc>
                  <a:txBody>
                    <a:bodyPr/>
                    <a:lstStyle/>
                    <a:p>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9. Furnace (Tube and Muffle)</a:t>
                      </a:r>
                      <a:endParaRPr lang="en-IN" sz="1400" b="0" dirty="0">
                        <a:latin typeface="Aptos" panose="020B00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400" b="0" dirty="0">
                          <a:solidFill>
                            <a:schemeClr val="tx1"/>
                          </a:solidFill>
                          <a:effectLst/>
                          <a:latin typeface="Aptos" panose="020B0004020202020204" pitchFamily="34" charset="0"/>
                          <a:ea typeface="Times New Roman" panose="02020603050405020304" pitchFamily="18" charset="0"/>
                          <a:cs typeface="Aptos" panose="020B0004020202020204" pitchFamily="34" charset="0"/>
                        </a:rPr>
                        <a:t>12. Custom made solar charging module</a:t>
                      </a:r>
                      <a:endParaRPr lang="en-IN" sz="1400" b="0" dirty="0">
                        <a:solidFill>
                          <a:schemeClr val="tx1"/>
                        </a:solidFill>
                        <a:effectLst/>
                        <a:latin typeface="Aptos" panose="020B0004020202020204" pitchFamily="34" charset="0"/>
                        <a:ea typeface="Aptos" panose="020B0004020202020204" pitchFamily="34" charset="0"/>
                        <a:cs typeface="Aptos" panose="020B0004020202020204" pitchFamily="34" charset="0"/>
                      </a:endParaRPr>
                    </a:p>
                  </a:txBody>
                  <a:tcPr/>
                </a:tc>
                <a:extLst>
                  <a:ext uri="{0D108BD9-81ED-4DB2-BD59-A6C34878D82A}">
                    <a16:rowId xmlns:a16="http://schemas.microsoft.com/office/drawing/2014/main" val="602256930"/>
                  </a:ext>
                </a:extLst>
              </a:tr>
            </a:tbl>
          </a:graphicData>
        </a:graphic>
      </p:graphicFrame>
      <p:sp>
        <p:nvSpPr>
          <p:cNvPr id="10" name="TextBox 9">
            <a:extLst>
              <a:ext uri="{FF2B5EF4-FFF2-40B4-BE49-F238E27FC236}">
                <a16:creationId xmlns:a16="http://schemas.microsoft.com/office/drawing/2014/main" id="{23D4E9C6-4CF9-D431-163F-D2ECC4FA9295}"/>
              </a:ext>
            </a:extLst>
          </p:cNvPr>
          <p:cNvSpPr txBox="1"/>
          <p:nvPr/>
        </p:nvSpPr>
        <p:spPr>
          <a:xfrm>
            <a:off x="487680" y="1442720"/>
            <a:ext cx="2814320" cy="4064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Facilities @ </a:t>
            </a:r>
            <a:r>
              <a:rPr lang="en-US" b="1" dirty="0" err="1">
                <a:solidFill>
                  <a:schemeClr val="tx1"/>
                </a:solidFill>
              </a:rPr>
              <a:t>CENSe</a:t>
            </a:r>
            <a:r>
              <a:rPr lang="en-US" b="1" dirty="0">
                <a:solidFill>
                  <a:schemeClr val="tx1"/>
                </a:solidFill>
              </a:rPr>
              <a:t>, IISc </a:t>
            </a:r>
            <a:endParaRPr lang="en-IN" b="1" dirty="0" err="1">
              <a:solidFill>
                <a:schemeClr val="tx1"/>
              </a:solidFill>
            </a:endParaRPr>
          </a:p>
        </p:txBody>
      </p:sp>
      <p:sp>
        <p:nvSpPr>
          <p:cNvPr id="12" name="TextBox 11">
            <a:extLst>
              <a:ext uri="{FF2B5EF4-FFF2-40B4-BE49-F238E27FC236}">
                <a16:creationId xmlns:a16="http://schemas.microsoft.com/office/drawing/2014/main" id="{1DE3FCD7-55FB-FD5D-A28B-5E04825AF229}"/>
              </a:ext>
            </a:extLst>
          </p:cNvPr>
          <p:cNvSpPr txBox="1"/>
          <p:nvPr/>
        </p:nvSpPr>
        <p:spPr>
          <a:xfrm>
            <a:off x="1995877" y="643983"/>
            <a:ext cx="3307643" cy="39360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u="sng" dirty="0">
                <a:solidFill>
                  <a:schemeClr val="tx1"/>
                </a:solidFill>
              </a:rPr>
              <a:t>List of available facilities</a:t>
            </a:r>
            <a:endParaRPr lang="en-IN" u="sng" dirty="0" err="1">
              <a:solidFill>
                <a:schemeClr val="tx1"/>
              </a:solidFill>
            </a:endParaRPr>
          </a:p>
        </p:txBody>
      </p:sp>
    </p:spTree>
    <p:extLst>
      <p:ext uri="{BB962C8B-B14F-4D97-AF65-F5344CB8AC3E}">
        <p14:creationId xmlns:p14="http://schemas.microsoft.com/office/powerpoint/2010/main" val="3233935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9A96E313-6124-5793-1176-7C0162CC8332}"/>
              </a:ext>
            </a:extLst>
          </p:cNvPr>
          <p:cNvGraphicFramePr>
            <a:graphicFrameLocks noGrp="1"/>
          </p:cNvGraphicFramePr>
          <p:nvPr>
            <p:extLst>
              <p:ext uri="{D42A27DB-BD31-4B8C-83A1-F6EECF244321}">
                <p14:modId xmlns:p14="http://schemas.microsoft.com/office/powerpoint/2010/main" val="2683002711"/>
              </p:ext>
            </p:extLst>
          </p:nvPr>
        </p:nvGraphicFramePr>
        <p:xfrm>
          <a:off x="422441" y="1338780"/>
          <a:ext cx="10557845" cy="2016760"/>
        </p:xfrm>
        <a:graphic>
          <a:graphicData uri="http://schemas.openxmlformats.org/drawingml/2006/table">
            <a:tbl>
              <a:tblPr firstRow="1" bandRow="1">
                <a:tableStyleId>{5C22544A-7EE6-4342-B048-85BDC9FD1C3A}</a:tableStyleId>
              </a:tblPr>
              <a:tblGrid>
                <a:gridCol w="894081">
                  <a:extLst>
                    <a:ext uri="{9D8B030D-6E8A-4147-A177-3AD203B41FA5}">
                      <a16:colId xmlns:a16="http://schemas.microsoft.com/office/drawing/2014/main" val="2766125006"/>
                    </a:ext>
                  </a:extLst>
                </a:gridCol>
                <a:gridCol w="4384842">
                  <a:extLst>
                    <a:ext uri="{9D8B030D-6E8A-4147-A177-3AD203B41FA5}">
                      <a16:colId xmlns:a16="http://schemas.microsoft.com/office/drawing/2014/main" val="3158489944"/>
                    </a:ext>
                  </a:extLst>
                </a:gridCol>
                <a:gridCol w="1846234">
                  <a:extLst>
                    <a:ext uri="{9D8B030D-6E8A-4147-A177-3AD203B41FA5}">
                      <a16:colId xmlns:a16="http://schemas.microsoft.com/office/drawing/2014/main" val="2632701208"/>
                    </a:ext>
                  </a:extLst>
                </a:gridCol>
                <a:gridCol w="3432688">
                  <a:extLst>
                    <a:ext uri="{9D8B030D-6E8A-4147-A177-3AD203B41FA5}">
                      <a16:colId xmlns:a16="http://schemas.microsoft.com/office/drawing/2014/main" val="384166170"/>
                    </a:ext>
                  </a:extLst>
                </a:gridCol>
              </a:tblGrid>
              <a:tr h="0">
                <a:tc>
                  <a:txBody>
                    <a:bodyPr/>
                    <a:lstStyle/>
                    <a:p>
                      <a:pPr algn="ctr"/>
                      <a:r>
                        <a:rPr lang="en-US" dirty="0"/>
                        <a:t>Sr. No. </a:t>
                      </a:r>
                      <a:endParaRPr lang="en-IN" dirty="0"/>
                    </a:p>
                  </a:txBody>
                  <a:tcPr/>
                </a:tc>
                <a:tc>
                  <a:txBody>
                    <a:bodyPr/>
                    <a:lstStyle/>
                    <a:p>
                      <a:r>
                        <a:rPr lang="en-US" dirty="0"/>
                        <a:t>Task</a:t>
                      </a:r>
                      <a:endParaRPr lang="en-IN" dirty="0"/>
                    </a:p>
                  </a:txBody>
                  <a:tcPr/>
                </a:tc>
                <a:tc>
                  <a:txBody>
                    <a:bodyPr/>
                    <a:lstStyle/>
                    <a:p>
                      <a:r>
                        <a:rPr lang="en-US" dirty="0"/>
                        <a:t>Usage time</a:t>
                      </a:r>
                      <a:endParaRPr lang="en-IN" dirty="0"/>
                    </a:p>
                  </a:txBody>
                  <a:tcPr/>
                </a:tc>
                <a:tc>
                  <a:txBody>
                    <a:bodyPr/>
                    <a:lstStyle/>
                    <a:p>
                      <a:r>
                        <a:rPr lang="en-US" dirty="0"/>
                        <a:t>Budget (INR)</a:t>
                      </a:r>
                      <a:endParaRPr lang="en-IN" dirty="0"/>
                    </a:p>
                  </a:txBody>
                  <a:tcPr/>
                </a:tc>
                <a:extLst>
                  <a:ext uri="{0D108BD9-81ED-4DB2-BD59-A6C34878D82A}">
                    <a16:rowId xmlns:a16="http://schemas.microsoft.com/office/drawing/2014/main" val="1886740038"/>
                  </a:ext>
                </a:extLst>
              </a:tr>
              <a:tr h="370840">
                <a:tc>
                  <a:txBody>
                    <a:bodyPr/>
                    <a:lstStyle/>
                    <a:p>
                      <a:pPr algn="ctr"/>
                      <a:r>
                        <a:rPr lang="en-US" dirty="0"/>
                        <a:t>1</a:t>
                      </a:r>
                      <a:endParaRPr lang="en-IN" dirty="0"/>
                    </a:p>
                  </a:txBody>
                  <a:tcPr/>
                </a:tc>
                <a:tc>
                  <a:txBody>
                    <a:bodyPr/>
                    <a:lstStyle/>
                    <a:p>
                      <a:r>
                        <a:rPr lang="en-US" dirty="0"/>
                        <a:t>Teardown+ Electrochemical of benchmarked cells</a:t>
                      </a:r>
                      <a:endParaRPr lang="en-IN" dirty="0"/>
                    </a:p>
                  </a:txBody>
                  <a:tcPr/>
                </a:tc>
                <a:tc>
                  <a:txBody>
                    <a:bodyPr/>
                    <a:lstStyle/>
                    <a:p>
                      <a:r>
                        <a:rPr lang="en-US" dirty="0"/>
                        <a:t>15 days</a:t>
                      </a:r>
                      <a:endParaRPr lang="en-IN" dirty="0"/>
                    </a:p>
                  </a:txBody>
                  <a:tcPr/>
                </a:tc>
                <a:tc>
                  <a:txBody>
                    <a:bodyPr/>
                    <a:lstStyle/>
                    <a:p>
                      <a:r>
                        <a:rPr lang="en-US" dirty="0"/>
                        <a:t>4,42,500 (Approved)</a:t>
                      </a:r>
                      <a:endParaRPr lang="en-IN" dirty="0"/>
                    </a:p>
                  </a:txBody>
                  <a:tcPr/>
                </a:tc>
                <a:extLst>
                  <a:ext uri="{0D108BD9-81ED-4DB2-BD59-A6C34878D82A}">
                    <a16:rowId xmlns:a16="http://schemas.microsoft.com/office/drawing/2014/main" val="3870500380"/>
                  </a:ext>
                </a:extLst>
              </a:tr>
              <a:tr h="370840">
                <a:tc>
                  <a:txBody>
                    <a:bodyPr/>
                    <a:lstStyle/>
                    <a:p>
                      <a:pPr algn="ctr"/>
                      <a:r>
                        <a:rPr lang="en-US" dirty="0"/>
                        <a:t>2</a:t>
                      </a:r>
                      <a:endParaRPr lang="en-IN" dirty="0"/>
                    </a:p>
                  </a:txBody>
                  <a:tcPr/>
                </a:tc>
                <a:tc>
                  <a:txBody>
                    <a:bodyPr/>
                    <a:lstStyle/>
                    <a:p>
                      <a:r>
                        <a:rPr lang="en-US" dirty="0"/>
                        <a:t>Teardown+ Electrochemical of benchmarked cells</a:t>
                      </a:r>
                      <a:endParaRPr lang="en-IN" dirty="0"/>
                    </a:p>
                  </a:txBody>
                  <a:tcPr/>
                </a:tc>
                <a:tc>
                  <a:txBody>
                    <a:bodyPr/>
                    <a:lstStyle/>
                    <a:p>
                      <a:r>
                        <a:rPr lang="en-US" dirty="0"/>
                        <a:t>15 days</a:t>
                      </a:r>
                      <a:endParaRPr lang="en-IN" dirty="0"/>
                    </a:p>
                  </a:txBody>
                  <a:tcPr/>
                </a:tc>
                <a:tc>
                  <a:txBody>
                    <a:bodyPr/>
                    <a:lstStyle/>
                    <a:p>
                      <a:r>
                        <a:rPr lang="en-US" dirty="0"/>
                        <a:t>4,42,500 (Need Approval)</a:t>
                      </a:r>
                      <a:endParaRPr lang="en-IN" dirty="0"/>
                    </a:p>
                  </a:txBody>
                  <a:tcPr/>
                </a:tc>
                <a:extLst>
                  <a:ext uri="{0D108BD9-81ED-4DB2-BD59-A6C34878D82A}">
                    <a16:rowId xmlns:a16="http://schemas.microsoft.com/office/drawing/2014/main" val="3671407439"/>
                  </a:ext>
                </a:extLst>
              </a:tr>
              <a:tr h="370840">
                <a:tc>
                  <a:txBody>
                    <a:bodyPr/>
                    <a:lstStyle/>
                    <a:p>
                      <a:pPr algn="ctr"/>
                      <a:r>
                        <a:rPr lang="en-US" dirty="0"/>
                        <a:t>3</a:t>
                      </a:r>
                      <a:endParaRPr lang="en-IN" dirty="0"/>
                    </a:p>
                  </a:txBody>
                  <a:tcPr/>
                </a:tc>
                <a:tc>
                  <a:txBody>
                    <a:bodyPr/>
                    <a:lstStyle/>
                    <a:p>
                      <a:r>
                        <a:rPr lang="en-US" dirty="0"/>
                        <a:t>Material characterizations @ </a:t>
                      </a:r>
                      <a:r>
                        <a:rPr lang="en-US" dirty="0" err="1"/>
                        <a:t>CENSe</a:t>
                      </a:r>
                      <a:r>
                        <a:rPr lang="en-US" dirty="0"/>
                        <a:t>, IISc</a:t>
                      </a:r>
                      <a:endParaRPr lang="en-IN" dirty="0"/>
                    </a:p>
                  </a:txBody>
                  <a:tcPr/>
                </a:tc>
                <a:tc>
                  <a:txBody>
                    <a:bodyPr/>
                    <a:lstStyle/>
                    <a:p>
                      <a:r>
                        <a:rPr lang="en-US" dirty="0"/>
                        <a:t>Slot basis </a:t>
                      </a:r>
                      <a:endParaRPr lang="en-IN" dirty="0"/>
                    </a:p>
                  </a:txBody>
                  <a:tcPr/>
                </a:tc>
                <a:tc>
                  <a:txBody>
                    <a:bodyPr/>
                    <a:lstStyle/>
                    <a:p>
                      <a:r>
                        <a:rPr lang="en-US" dirty="0"/>
                        <a:t>2,00,000 (Need approval)</a:t>
                      </a:r>
                      <a:endParaRPr lang="en-IN" dirty="0"/>
                    </a:p>
                  </a:txBody>
                  <a:tcPr/>
                </a:tc>
                <a:extLst>
                  <a:ext uri="{0D108BD9-81ED-4DB2-BD59-A6C34878D82A}">
                    <a16:rowId xmlns:a16="http://schemas.microsoft.com/office/drawing/2014/main" val="2803200920"/>
                  </a:ext>
                </a:extLst>
              </a:tr>
            </a:tbl>
          </a:graphicData>
        </a:graphic>
      </p:graphicFrame>
      <p:sp>
        <p:nvSpPr>
          <p:cNvPr id="4" name="TextBox 3">
            <a:extLst>
              <a:ext uri="{FF2B5EF4-FFF2-40B4-BE49-F238E27FC236}">
                <a16:creationId xmlns:a16="http://schemas.microsoft.com/office/drawing/2014/main" id="{5145D17D-BF30-7073-91E0-6F9B40C2BDD1}"/>
              </a:ext>
            </a:extLst>
          </p:cNvPr>
          <p:cNvSpPr txBox="1"/>
          <p:nvPr/>
        </p:nvSpPr>
        <p:spPr>
          <a:xfrm>
            <a:off x="3195587" y="548640"/>
            <a:ext cx="2800952" cy="39463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dirty="0">
                <a:solidFill>
                  <a:schemeClr val="tx1"/>
                </a:solidFill>
              </a:rPr>
              <a:t>Budget </a:t>
            </a:r>
            <a:endParaRPr lang="en-IN" b="1" dirty="0" err="1">
              <a:solidFill>
                <a:schemeClr val="tx1"/>
              </a:solidFill>
            </a:endParaRPr>
          </a:p>
        </p:txBody>
      </p:sp>
    </p:spTree>
    <p:extLst>
      <p:ext uri="{BB962C8B-B14F-4D97-AF65-F5344CB8AC3E}">
        <p14:creationId xmlns:p14="http://schemas.microsoft.com/office/powerpoint/2010/main" val="4082168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AC743B-80BE-2922-25A7-477FE428AA76}"/>
              </a:ext>
            </a:extLst>
          </p:cNvPr>
          <p:cNvPicPr>
            <a:picLocks noChangeAspect="1"/>
          </p:cNvPicPr>
          <p:nvPr/>
        </p:nvPicPr>
        <p:blipFill>
          <a:blip r:embed="rId2"/>
          <a:stretch>
            <a:fillRect/>
          </a:stretch>
        </p:blipFill>
        <p:spPr>
          <a:xfrm>
            <a:off x="233680" y="1500007"/>
            <a:ext cx="11826240" cy="2590709"/>
          </a:xfrm>
          <a:prstGeom prst="rect">
            <a:avLst/>
          </a:prstGeom>
          <a:ln>
            <a:solidFill>
              <a:schemeClr val="tx1">
                <a:lumMod val="65000"/>
                <a:lumOff val="35000"/>
              </a:schemeClr>
            </a:solidFill>
          </a:ln>
        </p:spPr>
      </p:pic>
      <p:sp>
        <p:nvSpPr>
          <p:cNvPr id="3" name="TextBox 2">
            <a:extLst>
              <a:ext uri="{FF2B5EF4-FFF2-40B4-BE49-F238E27FC236}">
                <a16:creationId xmlns:a16="http://schemas.microsoft.com/office/drawing/2014/main" id="{8480F9DC-2A89-F621-8C59-F2D2B274AC77}"/>
              </a:ext>
            </a:extLst>
          </p:cNvPr>
          <p:cNvSpPr txBox="1"/>
          <p:nvPr/>
        </p:nvSpPr>
        <p:spPr>
          <a:xfrm>
            <a:off x="1869440" y="772160"/>
            <a:ext cx="8280400" cy="36576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1" u="sng" dirty="0">
                <a:solidFill>
                  <a:schemeClr val="tx1"/>
                </a:solidFill>
              </a:rPr>
              <a:t>Teardown activity plan_ Gantt Chart</a:t>
            </a:r>
            <a:endParaRPr lang="en-IN" b="1" u="sng" dirty="0" err="1">
              <a:solidFill>
                <a:schemeClr val="tx1"/>
              </a:solidFill>
            </a:endParaRPr>
          </a:p>
        </p:txBody>
      </p:sp>
      <p:grpSp>
        <p:nvGrpSpPr>
          <p:cNvPr id="14" name="Group 13">
            <a:extLst>
              <a:ext uri="{FF2B5EF4-FFF2-40B4-BE49-F238E27FC236}">
                <a16:creationId xmlns:a16="http://schemas.microsoft.com/office/drawing/2014/main" id="{DD8823DB-0D2C-3661-A0B5-8EDD5BB604A4}"/>
              </a:ext>
            </a:extLst>
          </p:cNvPr>
          <p:cNvGrpSpPr/>
          <p:nvPr/>
        </p:nvGrpSpPr>
        <p:grpSpPr>
          <a:xfrm>
            <a:off x="10434320" y="5275561"/>
            <a:ext cx="1676398" cy="340372"/>
            <a:chOff x="690880" y="5044428"/>
            <a:chExt cx="1676398" cy="340372"/>
          </a:xfrm>
        </p:grpSpPr>
        <p:sp>
          <p:nvSpPr>
            <p:cNvPr id="5" name="Rectangle 4">
              <a:extLst>
                <a:ext uri="{FF2B5EF4-FFF2-40B4-BE49-F238E27FC236}">
                  <a16:creationId xmlns:a16="http://schemas.microsoft.com/office/drawing/2014/main" id="{2B71A027-B167-D2D4-1983-D71862A5C0CF}"/>
                </a:ext>
              </a:extLst>
            </p:cNvPr>
            <p:cNvSpPr/>
            <p:nvPr/>
          </p:nvSpPr>
          <p:spPr>
            <a:xfrm>
              <a:off x="690880" y="5044428"/>
              <a:ext cx="568960" cy="304800"/>
            </a:xfrm>
            <a:prstGeom prst="rect">
              <a:avLst/>
            </a:prstGeom>
            <a:solidFill>
              <a:srgbClr val="FF9933"/>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200" dirty="0" err="1">
                <a:solidFill>
                  <a:srgbClr val="FFFFFF"/>
                </a:solidFill>
              </a:endParaRPr>
            </a:p>
          </p:txBody>
        </p:sp>
        <p:sp>
          <p:nvSpPr>
            <p:cNvPr id="9" name="TextBox 8">
              <a:extLst>
                <a:ext uri="{FF2B5EF4-FFF2-40B4-BE49-F238E27FC236}">
                  <a16:creationId xmlns:a16="http://schemas.microsoft.com/office/drawing/2014/main" id="{4B9BE6A5-351B-299B-B061-C106071C97FB}"/>
                </a:ext>
              </a:extLst>
            </p:cNvPr>
            <p:cNvSpPr txBox="1"/>
            <p:nvPr/>
          </p:nvSpPr>
          <p:spPr>
            <a:xfrm>
              <a:off x="1178560" y="5044428"/>
              <a:ext cx="1188718" cy="34037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Aptos" panose="020B0004020202020204" pitchFamily="34" charset="0"/>
                </a:rPr>
                <a:t>Priority 1</a:t>
              </a:r>
              <a:endParaRPr lang="en-IN" sz="1600" dirty="0" err="1">
                <a:solidFill>
                  <a:schemeClr val="tx1"/>
                </a:solidFill>
                <a:latin typeface="Aptos" panose="020B0004020202020204" pitchFamily="34" charset="0"/>
              </a:endParaRPr>
            </a:p>
          </p:txBody>
        </p:sp>
      </p:grpSp>
      <p:grpSp>
        <p:nvGrpSpPr>
          <p:cNvPr id="13" name="Group 12">
            <a:extLst>
              <a:ext uri="{FF2B5EF4-FFF2-40B4-BE49-F238E27FC236}">
                <a16:creationId xmlns:a16="http://schemas.microsoft.com/office/drawing/2014/main" id="{3553832C-26E3-BC4C-A48C-E03788876392}"/>
              </a:ext>
            </a:extLst>
          </p:cNvPr>
          <p:cNvGrpSpPr/>
          <p:nvPr/>
        </p:nvGrpSpPr>
        <p:grpSpPr>
          <a:xfrm>
            <a:off x="10444480" y="5598147"/>
            <a:ext cx="1747520" cy="365783"/>
            <a:chOff x="3241040" y="5069828"/>
            <a:chExt cx="1747520" cy="365783"/>
          </a:xfrm>
        </p:grpSpPr>
        <p:sp>
          <p:nvSpPr>
            <p:cNvPr id="6" name="Rectangle 5">
              <a:extLst>
                <a:ext uri="{FF2B5EF4-FFF2-40B4-BE49-F238E27FC236}">
                  <a16:creationId xmlns:a16="http://schemas.microsoft.com/office/drawing/2014/main" id="{4817ACC3-DB9A-AE15-4853-67A0BCD98897}"/>
                </a:ext>
              </a:extLst>
            </p:cNvPr>
            <p:cNvSpPr/>
            <p:nvPr/>
          </p:nvSpPr>
          <p:spPr>
            <a:xfrm>
              <a:off x="3241040" y="5100297"/>
              <a:ext cx="568960" cy="304800"/>
            </a:xfrm>
            <a:prstGeom prst="rect">
              <a:avLst/>
            </a:prstGeom>
            <a:solidFill>
              <a:srgbClr val="FFCC99"/>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200" dirty="0" err="1">
                <a:solidFill>
                  <a:srgbClr val="FFFFFF"/>
                </a:solidFill>
              </a:endParaRPr>
            </a:p>
          </p:txBody>
        </p:sp>
        <p:sp>
          <p:nvSpPr>
            <p:cNvPr id="10" name="TextBox 9">
              <a:extLst>
                <a:ext uri="{FF2B5EF4-FFF2-40B4-BE49-F238E27FC236}">
                  <a16:creationId xmlns:a16="http://schemas.microsoft.com/office/drawing/2014/main" id="{EC1BF213-BB9F-46A3-71C1-61E8F4034BC5}"/>
                </a:ext>
              </a:extLst>
            </p:cNvPr>
            <p:cNvSpPr txBox="1"/>
            <p:nvPr/>
          </p:nvSpPr>
          <p:spPr>
            <a:xfrm>
              <a:off x="3698242" y="5069828"/>
              <a:ext cx="1290318" cy="3657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Aptos" panose="020B0004020202020204" pitchFamily="34" charset="0"/>
                </a:rPr>
                <a:t>Priority 2</a:t>
              </a:r>
              <a:endParaRPr lang="en-IN" sz="1600" dirty="0" err="1">
                <a:solidFill>
                  <a:schemeClr val="tx1"/>
                </a:solidFill>
                <a:latin typeface="Aptos" panose="020B0004020202020204" pitchFamily="34" charset="0"/>
              </a:endParaRPr>
            </a:p>
          </p:txBody>
        </p:sp>
      </p:grpSp>
      <p:grpSp>
        <p:nvGrpSpPr>
          <p:cNvPr id="12" name="Group 11">
            <a:extLst>
              <a:ext uri="{FF2B5EF4-FFF2-40B4-BE49-F238E27FC236}">
                <a16:creationId xmlns:a16="http://schemas.microsoft.com/office/drawing/2014/main" id="{91D2D0D1-5E74-E0BF-1CC3-1EA060FF2072}"/>
              </a:ext>
            </a:extLst>
          </p:cNvPr>
          <p:cNvGrpSpPr/>
          <p:nvPr/>
        </p:nvGrpSpPr>
        <p:grpSpPr>
          <a:xfrm>
            <a:off x="10434320" y="5963885"/>
            <a:ext cx="1625600" cy="365749"/>
            <a:chOff x="6786882" y="5090148"/>
            <a:chExt cx="1625600" cy="365749"/>
          </a:xfrm>
        </p:grpSpPr>
        <p:sp>
          <p:nvSpPr>
            <p:cNvPr id="7" name="Rectangle 6">
              <a:extLst>
                <a:ext uri="{FF2B5EF4-FFF2-40B4-BE49-F238E27FC236}">
                  <a16:creationId xmlns:a16="http://schemas.microsoft.com/office/drawing/2014/main" id="{BDDB7078-BD2F-CFB4-251A-FA5DE11449C4}"/>
                </a:ext>
              </a:extLst>
            </p:cNvPr>
            <p:cNvSpPr/>
            <p:nvPr/>
          </p:nvSpPr>
          <p:spPr>
            <a:xfrm>
              <a:off x="6786882" y="5130777"/>
              <a:ext cx="568960" cy="304800"/>
            </a:xfrm>
            <a:prstGeom prst="rect">
              <a:avLst/>
            </a:prstGeom>
            <a:solidFill>
              <a:schemeClr val="bg2">
                <a:lumMod val="75000"/>
              </a:schemeClr>
            </a:solidFill>
            <a:ln w="9525" cap="rnd" cmpd="sng" algn="ctr">
              <a:solidFill>
                <a:schemeClr val="tx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sz="1200" dirty="0" err="1">
                <a:solidFill>
                  <a:srgbClr val="FFFFFF"/>
                </a:solidFill>
              </a:endParaRPr>
            </a:p>
          </p:txBody>
        </p:sp>
        <p:sp>
          <p:nvSpPr>
            <p:cNvPr id="11" name="TextBox 10">
              <a:extLst>
                <a:ext uri="{FF2B5EF4-FFF2-40B4-BE49-F238E27FC236}">
                  <a16:creationId xmlns:a16="http://schemas.microsoft.com/office/drawing/2014/main" id="{2D34B9EE-BF52-5AF3-ACF5-ABBC33DE22FB}"/>
                </a:ext>
              </a:extLst>
            </p:cNvPr>
            <p:cNvSpPr txBox="1"/>
            <p:nvPr/>
          </p:nvSpPr>
          <p:spPr>
            <a:xfrm>
              <a:off x="7325362" y="5090148"/>
              <a:ext cx="1087120" cy="36574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chemeClr val="tx1"/>
                  </a:solidFill>
                  <a:latin typeface="Aptos" panose="020B0004020202020204" pitchFamily="34" charset="0"/>
                </a:rPr>
                <a:t>Priority 3</a:t>
              </a:r>
              <a:endParaRPr lang="en-IN" sz="1600" dirty="0" err="1">
                <a:solidFill>
                  <a:schemeClr val="tx1"/>
                </a:solidFill>
                <a:latin typeface="Aptos" panose="020B0004020202020204" pitchFamily="34" charset="0"/>
              </a:endParaRPr>
            </a:p>
          </p:txBody>
        </p:sp>
      </p:grpSp>
    </p:spTree>
    <p:extLst>
      <p:ext uri="{BB962C8B-B14F-4D97-AF65-F5344CB8AC3E}">
        <p14:creationId xmlns:p14="http://schemas.microsoft.com/office/powerpoint/2010/main" val="718714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2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3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3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4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4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4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4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5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6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6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6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7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7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8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8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8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9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9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9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9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0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0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0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0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0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0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1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3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4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7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8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8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9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0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1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1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1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3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6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7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7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7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7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7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8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40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1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2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2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3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3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4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5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5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5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6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6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7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7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7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7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7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48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0.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49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0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2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3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4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5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5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8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8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9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9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9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0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1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3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3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3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3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3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3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4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5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66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6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7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8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8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8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8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8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8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8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8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8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9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9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9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9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9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9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9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9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69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0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0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0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0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0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0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0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0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0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71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13.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1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15.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1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1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18.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1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0.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2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22.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2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24.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2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26.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2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28.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2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0.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3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32.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3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34.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3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36.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3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38.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3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40.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4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42.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74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4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4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4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4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4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4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5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4.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69.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71.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Exide Grid 16:9 - 15353">
  <a:themeElements>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name="1_Exide Grid 16:9 - 15353">
  <a:themeElements>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2_Exide Grid 16:9 - 15353">
  <a:themeElements>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5.xml><?xml version="1.0" encoding="utf-8"?>
<a:theme xmlns:a="http://schemas.openxmlformats.org/drawingml/2006/main" name="9_Exide Grid 16:9 - 15353">
  <a:themeElements>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solidFill>
            <a:schemeClr val="tx2"/>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err="1"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6.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10.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11.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12.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13.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2.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3.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4.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5.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6.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7.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8.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ppt/theme/themeOverride9.xml><?xml version="1.0" encoding="utf-8"?>
<a:themeOverride xmlns:a="http://schemas.openxmlformats.org/drawingml/2006/main">
  <a:clrScheme name="Custom 3">
    <a:dk1>
      <a:srgbClr val="000000"/>
    </a:dk1>
    <a:lt1>
      <a:sysClr val="window" lastClr="FFFFFF"/>
    </a:lt1>
    <a:dk2>
      <a:srgbClr val="ED1B24"/>
    </a:dk2>
    <a:lt2>
      <a:srgbClr val="F2F2F2"/>
    </a:lt2>
    <a:accent1>
      <a:srgbClr val="7F0000"/>
    </a:accent1>
    <a:accent2>
      <a:srgbClr val="C00000"/>
    </a:accent2>
    <a:accent3>
      <a:srgbClr val="003366"/>
    </a:accent3>
    <a:accent4>
      <a:srgbClr val="FF7C80"/>
    </a:accent4>
    <a:accent5>
      <a:srgbClr val="4D4D4D"/>
    </a:accent5>
    <a:accent6>
      <a:srgbClr val="0C4CA3"/>
    </a:accent6>
    <a:hlink>
      <a:srgbClr val="003300"/>
    </a:hlink>
    <a:folHlink>
      <a:srgbClr val="299C3C"/>
    </a:folHlink>
  </a:clrScheme>
</a:themeOverride>
</file>

<file path=docProps/app.xml><?xml version="1.0" encoding="utf-8"?>
<Properties xmlns="http://schemas.openxmlformats.org/officeDocument/2006/extended-properties" xmlns:vt="http://schemas.openxmlformats.org/officeDocument/2006/docPropsVTypes">
  <Template/>
  <TotalTime>4871</TotalTime>
  <Words>742</Words>
  <Application>Microsoft Office PowerPoint</Application>
  <PresentationFormat>Widescreen</PresentationFormat>
  <Paragraphs>244</Paragraphs>
  <Slides>7</Slides>
  <Notes>0</Notes>
  <HiddenSlides>0</HiddenSlides>
  <MMClips>0</MMClips>
  <ScaleCrop>false</ScaleCrop>
  <HeadingPairs>
    <vt:vector size="10"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7</vt:i4>
      </vt:variant>
      <vt:variant>
        <vt:lpstr>Custom Shows</vt:lpstr>
      </vt:variant>
      <vt:variant>
        <vt:i4>1</vt:i4>
      </vt:variant>
    </vt:vector>
  </HeadingPairs>
  <TitlesOfParts>
    <vt:vector size="21" baseType="lpstr">
      <vt:lpstr>Aptos</vt:lpstr>
      <vt:lpstr>Aptos </vt:lpstr>
      <vt:lpstr>Aptos Narrow</vt:lpstr>
      <vt:lpstr>Arial</vt:lpstr>
      <vt:lpstr>Calibri</vt:lpstr>
      <vt:lpstr>Trebuchet MS</vt:lpstr>
      <vt:lpstr>Wingdings</vt:lpstr>
      <vt:lpstr>BCG Grid 16:9</vt:lpstr>
      <vt:lpstr>Exide Grid 16:9 - 15353</vt:lpstr>
      <vt:lpstr>1_Exide Grid 16:9 - 15353</vt:lpstr>
      <vt:lpstr>2_Exide Grid 16:9 - 15353</vt:lpstr>
      <vt:lpstr>9_Exide Grid 16:9 - 15353</vt:lpstr>
      <vt:lpstr>think-cell Slide</vt:lpstr>
      <vt:lpstr>Approval for IISc Teardown Analysis of Benchmarked cells (Phase -3) </vt:lpstr>
      <vt:lpstr>PowerPoint Presentation</vt:lpstr>
      <vt:lpstr>PowerPoint Presentation</vt:lpstr>
      <vt:lpstr>PowerPoint Presentation</vt:lpstr>
      <vt:lpstr>PowerPoint Presentation</vt:lpstr>
      <vt:lpstr>PowerPoint Presentation</vt:lpstr>
      <vt:lpstr>PowerPoint Presentation</vt:lpstr>
      <vt:lpstr>Format Guide Workshop</vt:lpstr>
    </vt:vector>
  </TitlesOfParts>
  <Company>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Boston Consulting Group</dc:creator>
  <cp:lastModifiedBy>Suman Das</cp:lastModifiedBy>
  <cp:revision>508</cp:revision>
  <cp:lastPrinted>1999-12-31T18:30:00Z</cp:lastPrinted>
  <dcterms:created xsi:type="dcterms:W3CDTF">2025-03-20T08:36:11Z</dcterms:created>
  <dcterms:modified xsi:type="dcterms:W3CDTF">2025-07-11T09:04:48Z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2025-03-20T08:36:24Z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ba280aa8-ce60-4f81-b047-76c75ddabcbe</vt:lpwstr>
  </property>
  <property fmtid="{D5CDD505-2E9C-101B-9397-08002B2CF9AE}" pid="13" name="MSIP_Label_b0d5c4f4-7a29-4385-b7a5-afbe2154ae6f_ContentBits">
    <vt:lpwstr>0</vt:lpwstr>
  </property>
  <property fmtid="{D5CDD505-2E9C-101B-9397-08002B2CF9AE}" pid="14" name="MSIP_Label_b0d5c4f4-7a29-4385-b7a5-afbe2154ae6f_Tag">
    <vt:lpwstr>10, 3, 0, 1</vt:lpwstr>
  </property>
</Properties>
</file>